
<file path=[Content_Types].xml><?xml version="1.0" encoding="utf-8"?>
<Types xmlns="http://schemas.openxmlformats.org/package/2006/content-types">
  <Default Extension="png" ContentType="image/png"/>
  <Default Extension="svg" ContentType="image/svg+xml"/>
  <Default Extension="tmp"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amp;ehk=3BFCd2EQ"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62" r:id="rId2"/>
    <p:sldId id="277" r:id="rId3"/>
    <p:sldId id="310" r:id="rId4"/>
    <p:sldId id="293" r:id="rId5"/>
    <p:sldId id="294" r:id="rId6"/>
    <p:sldId id="265" r:id="rId7"/>
    <p:sldId id="296" r:id="rId8"/>
    <p:sldId id="297" r:id="rId9"/>
    <p:sldId id="295" r:id="rId10"/>
    <p:sldId id="257" r:id="rId11"/>
    <p:sldId id="282" r:id="rId12"/>
    <p:sldId id="266" r:id="rId13"/>
    <p:sldId id="312" r:id="rId14"/>
    <p:sldId id="313" r:id="rId15"/>
    <p:sldId id="314" r:id="rId16"/>
    <p:sldId id="317" r:id="rId17"/>
    <p:sldId id="299" r:id="rId18"/>
    <p:sldId id="267" r:id="rId19"/>
    <p:sldId id="269" r:id="rId20"/>
    <p:sldId id="263" r:id="rId21"/>
    <p:sldId id="281" r:id="rId22"/>
    <p:sldId id="272" r:id="rId23"/>
    <p:sldId id="273" r:id="rId24"/>
    <p:sldId id="274" r:id="rId25"/>
    <p:sldId id="275" r:id="rId26"/>
    <p:sldId id="298" r:id="rId27"/>
    <p:sldId id="280" r:id="rId28"/>
    <p:sldId id="283" r:id="rId29"/>
    <p:sldId id="284" r:id="rId30"/>
    <p:sldId id="288" r:id="rId31"/>
    <p:sldId id="301" r:id="rId32"/>
    <p:sldId id="303" r:id="rId33"/>
    <p:sldId id="304" r:id="rId34"/>
    <p:sldId id="305" r:id="rId35"/>
    <p:sldId id="306" r:id="rId36"/>
    <p:sldId id="308" r:id="rId37"/>
    <p:sldId id="311" r:id="rId38"/>
    <p:sldId id="279" r:id="rId39"/>
    <p:sldId id="318" r:id="rId4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84" autoAdjust="0"/>
  </p:normalViewPr>
  <p:slideViewPr>
    <p:cSldViewPr>
      <p:cViewPr varScale="1">
        <p:scale>
          <a:sx n="74" d="100"/>
          <a:sy n="74" d="100"/>
        </p:scale>
        <p:origin x="129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_rels/data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www.lasnoticiasdetulum.com/2013/05/servidores-publicos-deberan-hacer.html" TargetMode="External"/><Relationship Id="rId1" Type="http://schemas.openxmlformats.org/officeDocument/2006/relationships/image" Target="../media/image36.jpg&amp;ehk=3BFCd2EQ"/><Relationship Id="rId4" Type="http://schemas.openxmlformats.org/officeDocument/2006/relationships/image" Target="../media/image38.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www.lasnoticiasdetulum.com/2013/05/servidores-publicos-deberan-hacer.html" TargetMode="External"/><Relationship Id="rId1" Type="http://schemas.openxmlformats.org/officeDocument/2006/relationships/image" Target="../media/image36.jpg&amp;ehk=3BFCd2EQ"/><Relationship Id="rId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31BAE5-F9DA-4CB3-AD33-7F51ABBBF5BD}" type="doc">
      <dgm:prSet loTypeId="urn:microsoft.com/office/officeart/2005/8/layout/hProcess9" loCatId="process" qsTypeId="urn:microsoft.com/office/officeart/2005/8/quickstyle/simple1" qsCatId="simple" csTypeId="urn:microsoft.com/office/officeart/2005/8/colors/accent1_2" csCatId="accent1" phldr="1"/>
      <dgm:spPr/>
    </dgm:pt>
    <dgm:pt modelId="{967A08C6-BD8E-4C01-9A78-00E0A1C3214C}">
      <dgm:prSet phldrT="[Texto]"/>
      <dgm:spPr/>
      <dgm:t>
        <a:bodyPr/>
        <a:lstStyle/>
        <a:p>
          <a:r>
            <a:rPr lang="es-ES" dirty="0"/>
            <a:t>¿Qué es riesgo?</a:t>
          </a:r>
        </a:p>
      </dgm:t>
    </dgm:pt>
    <dgm:pt modelId="{715253FF-9EA8-4AD4-962D-615CF0C82266}" type="parTrans" cxnId="{1C97A4DE-2AFE-44E0-A4A6-5643C497FE76}">
      <dgm:prSet/>
      <dgm:spPr/>
      <dgm:t>
        <a:bodyPr/>
        <a:lstStyle/>
        <a:p>
          <a:endParaRPr lang="es-ES"/>
        </a:p>
      </dgm:t>
    </dgm:pt>
    <dgm:pt modelId="{42121465-53A3-4F4A-9AB3-A2A0C9F788CC}" type="sibTrans" cxnId="{1C97A4DE-2AFE-44E0-A4A6-5643C497FE76}">
      <dgm:prSet/>
      <dgm:spPr/>
      <dgm:t>
        <a:bodyPr/>
        <a:lstStyle/>
        <a:p>
          <a:endParaRPr lang="es-ES"/>
        </a:p>
      </dgm:t>
    </dgm:pt>
    <dgm:pt modelId="{807B7475-6D83-4964-940C-B2B26B7019A1}">
      <dgm:prSet phldrT="[Texto]"/>
      <dgm:spPr/>
      <dgm:t>
        <a:bodyPr/>
        <a:lstStyle/>
        <a:p>
          <a:r>
            <a:rPr lang="es-ES" dirty="0"/>
            <a:t>La posibilidad de pérdida de las operaciones financieras que pueden afectar al capital cooperativo</a:t>
          </a:r>
        </a:p>
      </dgm:t>
    </dgm:pt>
    <dgm:pt modelId="{E65FA6B2-6A54-42B9-B84E-C62C2F30F31B}" type="parTrans" cxnId="{6AE4C477-A09D-45F2-AC51-C04DD37B8F1C}">
      <dgm:prSet/>
      <dgm:spPr/>
      <dgm:t>
        <a:bodyPr/>
        <a:lstStyle/>
        <a:p>
          <a:endParaRPr lang="es-ES"/>
        </a:p>
      </dgm:t>
    </dgm:pt>
    <dgm:pt modelId="{D06D4294-3F66-49DB-9A3D-ECFFEF19D8A6}" type="sibTrans" cxnId="{6AE4C477-A09D-45F2-AC51-C04DD37B8F1C}">
      <dgm:prSet/>
      <dgm:spPr/>
      <dgm:t>
        <a:bodyPr/>
        <a:lstStyle/>
        <a:p>
          <a:endParaRPr lang="es-ES"/>
        </a:p>
      </dgm:t>
    </dgm:pt>
    <dgm:pt modelId="{415AF449-A23A-4700-B6AE-F6747C192E47}">
      <dgm:prSet phldrT="[Texto]"/>
      <dgm:spPr/>
      <dgm:t>
        <a:bodyPr/>
        <a:lstStyle/>
        <a:p>
          <a:r>
            <a:rPr lang="es-ES" dirty="0"/>
            <a:t>Riesgo e Incertidumbre</a:t>
          </a:r>
        </a:p>
      </dgm:t>
    </dgm:pt>
    <dgm:pt modelId="{E0DE2A75-82A7-4D7C-9173-617E63302274}" type="parTrans" cxnId="{663B762D-6BD7-457E-A15D-C2836C246C15}">
      <dgm:prSet/>
      <dgm:spPr/>
      <dgm:t>
        <a:bodyPr/>
        <a:lstStyle/>
        <a:p>
          <a:endParaRPr lang="es-ES"/>
        </a:p>
      </dgm:t>
    </dgm:pt>
    <dgm:pt modelId="{6F5B6D52-45BD-4A7F-B5B8-DBBFC05D61B9}" type="sibTrans" cxnId="{663B762D-6BD7-457E-A15D-C2836C246C15}">
      <dgm:prSet/>
      <dgm:spPr/>
      <dgm:t>
        <a:bodyPr/>
        <a:lstStyle/>
        <a:p>
          <a:endParaRPr lang="es-ES"/>
        </a:p>
      </dgm:t>
    </dgm:pt>
    <dgm:pt modelId="{9018CEFF-2B1C-450B-B352-88D2B646A655}" type="pres">
      <dgm:prSet presAssocID="{9931BAE5-F9DA-4CB3-AD33-7F51ABBBF5BD}" presName="CompostProcess" presStyleCnt="0">
        <dgm:presLayoutVars>
          <dgm:dir/>
          <dgm:resizeHandles val="exact"/>
        </dgm:presLayoutVars>
      </dgm:prSet>
      <dgm:spPr/>
    </dgm:pt>
    <dgm:pt modelId="{73302F85-6626-4B20-A885-B5F12B771890}" type="pres">
      <dgm:prSet presAssocID="{9931BAE5-F9DA-4CB3-AD33-7F51ABBBF5BD}" presName="arrow" presStyleLbl="bgShp" presStyleIdx="0" presStyleCnt="1" custLinFactNeighborX="-620"/>
      <dgm:spPr/>
    </dgm:pt>
    <dgm:pt modelId="{C5FF716F-797A-40A0-9CB5-9663EB3EADFE}" type="pres">
      <dgm:prSet presAssocID="{9931BAE5-F9DA-4CB3-AD33-7F51ABBBF5BD}" presName="linearProcess" presStyleCnt="0"/>
      <dgm:spPr/>
    </dgm:pt>
    <dgm:pt modelId="{E4895ECC-6A1C-4C9D-94A7-4A3E4E86C6D6}" type="pres">
      <dgm:prSet presAssocID="{967A08C6-BD8E-4C01-9A78-00E0A1C3214C}" presName="textNode" presStyleLbl="node1" presStyleIdx="0" presStyleCnt="3" custScaleX="66342">
        <dgm:presLayoutVars>
          <dgm:bulletEnabled val="1"/>
        </dgm:presLayoutVars>
      </dgm:prSet>
      <dgm:spPr/>
    </dgm:pt>
    <dgm:pt modelId="{868E484B-B97A-4CFA-B3DF-F4D1634D75C6}" type="pres">
      <dgm:prSet presAssocID="{42121465-53A3-4F4A-9AB3-A2A0C9F788CC}" presName="sibTrans" presStyleCnt="0"/>
      <dgm:spPr/>
    </dgm:pt>
    <dgm:pt modelId="{8BB40599-9319-494C-A9A5-42C9868EC5D1}" type="pres">
      <dgm:prSet presAssocID="{807B7475-6D83-4964-940C-B2B26B7019A1}" presName="textNode" presStyleLbl="node1" presStyleIdx="1" presStyleCnt="3" custScaleX="107064">
        <dgm:presLayoutVars>
          <dgm:bulletEnabled val="1"/>
        </dgm:presLayoutVars>
      </dgm:prSet>
      <dgm:spPr/>
    </dgm:pt>
    <dgm:pt modelId="{00A497B6-4D57-4B08-A234-BEE9513ABE83}" type="pres">
      <dgm:prSet presAssocID="{D06D4294-3F66-49DB-9A3D-ECFFEF19D8A6}" presName="sibTrans" presStyleCnt="0"/>
      <dgm:spPr/>
    </dgm:pt>
    <dgm:pt modelId="{DB56FD58-4F20-46D2-91BF-DE8A978561BA}" type="pres">
      <dgm:prSet presAssocID="{415AF449-A23A-4700-B6AE-F6747C192E47}" presName="textNode" presStyleLbl="node1" presStyleIdx="2" presStyleCnt="3" custScaleX="59844" custLinFactNeighborX="834" custLinFactNeighborY="-240">
        <dgm:presLayoutVars>
          <dgm:bulletEnabled val="1"/>
        </dgm:presLayoutVars>
      </dgm:prSet>
      <dgm:spPr/>
    </dgm:pt>
  </dgm:ptLst>
  <dgm:cxnLst>
    <dgm:cxn modelId="{2C905D07-8C57-450A-8B48-45C4DDFC3CDE}" type="presOf" srcId="{415AF449-A23A-4700-B6AE-F6747C192E47}" destId="{DB56FD58-4F20-46D2-91BF-DE8A978561BA}" srcOrd="0" destOrd="0" presId="urn:microsoft.com/office/officeart/2005/8/layout/hProcess9"/>
    <dgm:cxn modelId="{663B762D-6BD7-457E-A15D-C2836C246C15}" srcId="{9931BAE5-F9DA-4CB3-AD33-7F51ABBBF5BD}" destId="{415AF449-A23A-4700-B6AE-F6747C192E47}" srcOrd="2" destOrd="0" parTransId="{E0DE2A75-82A7-4D7C-9173-617E63302274}" sibTransId="{6F5B6D52-45BD-4A7F-B5B8-DBBFC05D61B9}"/>
    <dgm:cxn modelId="{01CC4A3E-0B37-494E-8B2E-9200F5F2B843}" type="presOf" srcId="{9931BAE5-F9DA-4CB3-AD33-7F51ABBBF5BD}" destId="{9018CEFF-2B1C-450B-B352-88D2B646A655}" srcOrd="0" destOrd="0" presId="urn:microsoft.com/office/officeart/2005/8/layout/hProcess9"/>
    <dgm:cxn modelId="{359DC556-98F5-4DCF-815C-0B6B27A1482D}" type="presOf" srcId="{967A08C6-BD8E-4C01-9A78-00E0A1C3214C}" destId="{E4895ECC-6A1C-4C9D-94A7-4A3E4E86C6D6}" srcOrd="0" destOrd="0" presId="urn:microsoft.com/office/officeart/2005/8/layout/hProcess9"/>
    <dgm:cxn modelId="{6AE4C477-A09D-45F2-AC51-C04DD37B8F1C}" srcId="{9931BAE5-F9DA-4CB3-AD33-7F51ABBBF5BD}" destId="{807B7475-6D83-4964-940C-B2B26B7019A1}" srcOrd="1" destOrd="0" parTransId="{E65FA6B2-6A54-42B9-B84E-C62C2F30F31B}" sibTransId="{D06D4294-3F66-49DB-9A3D-ECFFEF19D8A6}"/>
    <dgm:cxn modelId="{0F21F6D7-BFAD-4051-BE96-351651235B1E}" type="presOf" srcId="{807B7475-6D83-4964-940C-B2B26B7019A1}" destId="{8BB40599-9319-494C-A9A5-42C9868EC5D1}" srcOrd="0" destOrd="0" presId="urn:microsoft.com/office/officeart/2005/8/layout/hProcess9"/>
    <dgm:cxn modelId="{1C97A4DE-2AFE-44E0-A4A6-5643C497FE76}" srcId="{9931BAE5-F9DA-4CB3-AD33-7F51ABBBF5BD}" destId="{967A08C6-BD8E-4C01-9A78-00E0A1C3214C}" srcOrd="0" destOrd="0" parTransId="{715253FF-9EA8-4AD4-962D-615CF0C82266}" sibTransId="{42121465-53A3-4F4A-9AB3-A2A0C9F788CC}"/>
    <dgm:cxn modelId="{3DCEC1AB-2B96-4B69-AFF9-29DCE5F0B4BB}" type="presParOf" srcId="{9018CEFF-2B1C-450B-B352-88D2B646A655}" destId="{73302F85-6626-4B20-A885-B5F12B771890}" srcOrd="0" destOrd="0" presId="urn:microsoft.com/office/officeart/2005/8/layout/hProcess9"/>
    <dgm:cxn modelId="{6B69F031-6C32-4FD5-B9E0-45865BD0E908}" type="presParOf" srcId="{9018CEFF-2B1C-450B-B352-88D2B646A655}" destId="{C5FF716F-797A-40A0-9CB5-9663EB3EADFE}" srcOrd="1" destOrd="0" presId="urn:microsoft.com/office/officeart/2005/8/layout/hProcess9"/>
    <dgm:cxn modelId="{BB110C42-8A03-4970-8840-80E2E35F0D1A}" type="presParOf" srcId="{C5FF716F-797A-40A0-9CB5-9663EB3EADFE}" destId="{E4895ECC-6A1C-4C9D-94A7-4A3E4E86C6D6}" srcOrd="0" destOrd="0" presId="urn:microsoft.com/office/officeart/2005/8/layout/hProcess9"/>
    <dgm:cxn modelId="{E875453B-4DFE-48FF-B191-0C27AD4462BD}" type="presParOf" srcId="{C5FF716F-797A-40A0-9CB5-9663EB3EADFE}" destId="{868E484B-B97A-4CFA-B3DF-F4D1634D75C6}" srcOrd="1" destOrd="0" presId="urn:microsoft.com/office/officeart/2005/8/layout/hProcess9"/>
    <dgm:cxn modelId="{B8FC9127-FD12-4D32-81E1-A45E2D3E6323}" type="presParOf" srcId="{C5FF716F-797A-40A0-9CB5-9663EB3EADFE}" destId="{8BB40599-9319-494C-A9A5-42C9868EC5D1}" srcOrd="2" destOrd="0" presId="urn:microsoft.com/office/officeart/2005/8/layout/hProcess9"/>
    <dgm:cxn modelId="{1D1ACEEA-E5C8-486B-B30D-FC0530DF7F79}" type="presParOf" srcId="{C5FF716F-797A-40A0-9CB5-9663EB3EADFE}" destId="{00A497B6-4D57-4B08-A234-BEE9513ABE83}" srcOrd="3" destOrd="0" presId="urn:microsoft.com/office/officeart/2005/8/layout/hProcess9"/>
    <dgm:cxn modelId="{FBF7FCD7-9AA5-4CA8-B8FF-2B3BDE212056}" type="presParOf" srcId="{C5FF716F-797A-40A0-9CB5-9663EB3EADFE}" destId="{DB56FD58-4F20-46D2-91BF-DE8A978561BA}"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452AE3-7E89-4AB7-A85C-75921BE9648C}"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s-ES"/>
        </a:p>
      </dgm:t>
    </dgm:pt>
    <dgm:pt modelId="{5218518E-2357-476F-8B03-3A9D3DCD9268}">
      <dgm:prSet phldrT="[Texto]"/>
      <dgm:spPr/>
      <dgm:t>
        <a:bodyPr/>
        <a:lstStyle/>
        <a:p>
          <a:r>
            <a:rPr lang="es-ES" dirty="0"/>
            <a:t>Gestión del Riesgo</a:t>
          </a:r>
        </a:p>
      </dgm:t>
    </dgm:pt>
    <dgm:pt modelId="{D1765156-6746-40BF-9306-53571E250B5D}" type="parTrans" cxnId="{31025BB8-97C9-495B-9FED-581C30DDC443}">
      <dgm:prSet/>
      <dgm:spPr/>
      <dgm:t>
        <a:bodyPr/>
        <a:lstStyle/>
        <a:p>
          <a:endParaRPr lang="es-ES"/>
        </a:p>
      </dgm:t>
    </dgm:pt>
    <dgm:pt modelId="{84363E4C-97A2-4AEA-827D-BCC76854E77D}" type="sibTrans" cxnId="{31025BB8-97C9-495B-9FED-581C30DDC443}">
      <dgm:prSet/>
      <dgm:spPr/>
      <dgm:t>
        <a:bodyPr/>
        <a:lstStyle/>
        <a:p>
          <a:endParaRPr lang="es-ES"/>
        </a:p>
      </dgm:t>
    </dgm:pt>
    <dgm:pt modelId="{B2D00E7F-2587-4EFB-9270-1B0C76E357B3}">
      <dgm:prSet phldrT="[Texto]"/>
      <dgm:spPr/>
      <dgm:t>
        <a:bodyPr/>
        <a:lstStyle/>
        <a:p>
          <a:r>
            <a:rPr lang="es-ES" dirty="0"/>
            <a:t>Desde el punto de vista de la gestión</a:t>
          </a:r>
        </a:p>
      </dgm:t>
    </dgm:pt>
    <dgm:pt modelId="{BA205A5E-9749-41A3-8663-468C64717C9F}" type="parTrans" cxnId="{4AB65654-79A2-44F0-9466-9FC7419FB08A}">
      <dgm:prSet/>
      <dgm:spPr/>
      <dgm:t>
        <a:bodyPr/>
        <a:lstStyle/>
        <a:p>
          <a:endParaRPr lang="es-ES"/>
        </a:p>
      </dgm:t>
    </dgm:pt>
    <dgm:pt modelId="{43829F89-8EFE-48CC-A48C-3F8BB13991B2}" type="sibTrans" cxnId="{4AB65654-79A2-44F0-9466-9FC7419FB08A}">
      <dgm:prSet/>
      <dgm:spPr/>
      <dgm:t>
        <a:bodyPr/>
        <a:lstStyle/>
        <a:p>
          <a:endParaRPr lang="es-ES"/>
        </a:p>
      </dgm:t>
    </dgm:pt>
    <dgm:pt modelId="{8299E00D-365A-474D-88C6-84CE83023F56}">
      <dgm:prSet phldrT="[Texto]"/>
      <dgm:spPr/>
      <dgm:t>
        <a:bodyPr/>
        <a:lstStyle/>
        <a:p>
          <a:r>
            <a:rPr lang="es-ES" dirty="0"/>
            <a:t>Desde el punto de vista de los requerimientos regulatorios del sistema financiero</a:t>
          </a:r>
        </a:p>
      </dgm:t>
    </dgm:pt>
    <dgm:pt modelId="{5460C605-7929-48CA-95A7-667FD7511590}" type="parTrans" cxnId="{09FBB473-259E-48DC-B6F0-DBAB9CF3B7C9}">
      <dgm:prSet/>
      <dgm:spPr/>
      <dgm:t>
        <a:bodyPr/>
        <a:lstStyle/>
        <a:p>
          <a:endParaRPr lang="es-ES"/>
        </a:p>
      </dgm:t>
    </dgm:pt>
    <dgm:pt modelId="{AB29740A-4D23-450D-AEA9-E056277A2A8A}" type="sibTrans" cxnId="{09FBB473-259E-48DC-B6F0-DBAB9CF3B7C9}">
      <dgm:prSet/>
      <dgm:spPr/>
      <dgm:t>
        <a:bodyPr/>
        <a:lstStyle/>
        <a:p>
          <a:endParaRPr lang="es-ES"/>
        </a:p>
      </dgm:t>
    </dgm:pt>
    <dgm:pt modelId="{A9CF3532-61CC-4085-93D7-9EEF65ECBE44}">
      <dgm:prSet phldrT="[Texto]"/>
      <dgm:spPr/>
      <dgm:t>
        <a:bodyPr/>
        <a:lstStyle/>
        <a:p>
          <a:r>
            <a:rPr lang="es-ES" dirty="0"/>
            <a:t>Desde el punto de vista de las normas contables</a:t>
          </a:r>
        </a:p>
      </dgm:t>
    </dgm:pt>
    <dgm:pt modelId="{F8E5ED6B-292E-4B67-8CC1-B50495D38B03}" type="parTrans" cxnId="{6AE59459-CE0C-4C6A-AB9D-4FCD0F495511}">
      <dgm:prSet/>
      <dgm:spPr/>
      <dgm:t>
        <a:bodyPr/>
        <a:lstStyle/>
        <a:p>
          <a:endParaRPr lang="es-ES"/>
        </a:p>
      </dgm:t>
    </dgm:pt>
    <dgm:pt modelId="{7599E6CD-CE51-4E8D-803C-E432858C348C}" type="sibTrans" cxnId="{6AE59459-CE0C-4C6A-AB9D-4FCD0F495511}">
      <dgm:prSet/>
      <dgm:spPr/>
      <dgm:t>
        <a:bodyPr/>
        <a:lstStyle/>
        <a:p>
          <a:endParaRPr lang="es-ES"/>
        </a:p>
      </dgm:t>
    </dgm:pt>
    <dgm:pt modelId="{5A5CB3BD-6CD6-40F1-8DF5-D9B6E649BDF6}" type="pres">
      <dgm:prSet presAssocID="{CC452AE3-7E89-4AB7-A85C-75921BE9648C}" presName="diagram" presStyleCnt="0">
        <dgm:presLayoutVars>
          <dgm:dir/>
          <dgm:resizeHandles val="exact"/>
        </dgm:presLayoutVars>
      </dgm:prSet>
      <dgm:spPr/>
    </dgm:pt>
    <dgm:pt modelId="{4E346D33-8A63-434F-8983-86F7BFA1C54D}" type="pres">
      <dgm:prSet presAssocID="{5218518E-2357-476F-8B03-3A9D3DCD9268}" presName="node" presStyleLbl="node1" presStyleIdx="0" presStyleCnt="4" custScaleX="78345" custScaleY="130627" custLinFactNeighborX="-3158" custLinFactNeighborY="-20472">
        <dgm:presLayoutVars>
          <dgm:bulletEnabled val="1"/>
        </dgm:presLayoutVars>
      </dgm:prSet>
      <dgm:spPr/>
    </dgm:pt>
    <dgm:pt modelId="{CE6FB0CB-64EB-479E-BF46-82238D29F50B}" type="pres">
      <dgm:prSet presAssocID="{84363E4C-97A2-4AEA-827D-BCC76854E77D}" presName="sibTrans" presStyleCnt="0"/>
      <dgm:spPr/>
    </dgm:pt>
    <dgm:pt modelId="{CC03D954-470B-4A51-879A-40BF66DB0376}" type="pres">
      <dgm:prSet presAssocID="{B2D00E7F-2587-4EFB-9270-1B0C76E357B3}" presName="node" presStyleLbl="node1" presStyleIdx="1" presStyleCnt="4" custScaleY="58528" custLinFactNeighborX="3846" custLinFactNeighborY="-34883">
        <dgm:presLayoutVars>
          <dgm:bulletEnabled val="1"/>
        </dgm:presLayoutVars>
      </dgm:prSet>
      <dgm:spPr/>
    </dgm:pt>
    <dgm:pt modelId="{870810DF-48AC-4E0D-B5C5-C266D1E3C343}" type="pres">
      <dgm:prSet presAssocID="{43829F89-8EFE-48CC-A48C-3F8BB13991B2}" presName="sibTrans" presStyleCnt="0"/>
      <dgm:spPr/>
    </dgm:pt>
    <dgm:pt modelId="{981EC794-29DB-449F-91A5-147D1669016E}" type="pres">
      <dgm:prSet presAssocID="{8299E00D-365A-474D-88C6-84CE83023F56}" presName="node" presStyleLbl="node1" presStyleIdx="2" presStyleCnt="4" custScaleY="79622" custLinFactX="3018" custLinFactNeighborX="100000" custLinFactNeighborY="-73468">
        <dgm:presLayoutVars>
          <dgm:bulletEnabled val="1"/>
        </dgm:presLayoutVars>
      </dgm:prSet>
      <dgm:spPr/>
    </dgm:pt>
    <dgm:pt modelId="{9F815A94-76CB-40C4-BC41-E806F95909BD}" type="pres">
      <dgm:prSet presAssocID="{AB29740A-4D23-450D-AEA9-E056277A2A8A}" presName="sibTrans" presStyleCnt="0"/>
      <dgm:spPr/>
    </dgm:pt>
    <dgm:pt modelId="{39A5AF3D-1934-43AD-8775-CDCC34375BCD}" type="pres">
      <dgm:prSet presAssocID="{A9CF3532-61CC-4085-93D7-9EEF65ECBE44}" presName="node" presStyleLbl="node1" presStyleIdx="3" presStyleCnt="4" custScaleY="65135" custLinFactNeighborX="-6982" custLinFactNeighborY="11764">
        <dgm:presLayoutVars>
          <dgm:bulletEnabled val="1"/>
        </dgm:presLayoutVars>
      </dgm:prSet>
      <dgm:spPr/>
    </dgm:pt>
  </dgm:ptLst>
  <dgm:cxnLst>
    <dgm:cxn modelId="{F5FA7B30-9DB1-4421-A542-F835383556DD}" type="presOf" srcId="{A9CF3532-61CC-4085-93D7-9EEF65ECBE44}" destId="{39A5AF3D-1934-43AD-8775-CDCC34375BCD}" srcOrd="0" destOrd="0" presId="urn:microsoft.com/office/officeart/2005/8/layout/default"/>
    <dgm:cxn modelId="{C7C06E68-DB39-44C5-85E9-614496C8D9EC}" type="presOf" srcId="{5218518E-2357-476F-8B03-3A9D3DCD9268}" destId="{4E346D33-8A63-434F-8983-86F7BFA1C54D}" srcOrd="0" destOrd="0" presId="urn:microsoft.com/office/officeart/2005/8/layout/default"/>
    <dgm:cxn modelId="{09FBB473-259E-48DC-B6F0-DBAB9CF3B7C9}" srcId="{CC452AE3-7E89-4AB7-A85C-75921BE9648C}" destId="{8299E00D-365A-474D-88C6-84CE83023F56}" srcOrd="2" destOrd="0" parTransId="{5460C605-7929-48CA-95A7-667FD7511590}" sibTransId="{AB29740A-4D23-450D-AEA9-E056277A2A8A}"/>
    <dgm:cxn modelId="{4AB65654-79A2-44F0-9466-9FC7419FB08A}" srcId="{CC452AE3-7E89-4AB7-A85C-75921BE9648C}" destId="{B2D00E7F-2587-4EFB-9270-1B0C76E357B3}" srcOrd="1" destOrd="0" parTransId="{BA205A5E-9749-41A3-8663-468C64717C9F}" sibTransId="{43829F89-8EFE-48CC-A48C-3F8BB13991B2}"/>
    <dgm:cxn modelId="{6AE59459-CE0C-4C6A-AB9D-4FCD0F495511}" srcId="{CC452AE3-7E89-4AB7-A85C-75921BE9648C}" destId="{A9CF3532-61CC-4085-93D7-9EEF65ECBE44}" srcOrd="3" destOrd="0" parTransId="{F8E5ED6B-292E-4B67-8CC1-B50495D38B03}" sibTransId="{7599E6CD-CE51-4E8D-803C-E432858C348C}"/>
    <dgm:cxn modelId="{2253B0B2-EA6D-4287-828B-1F8E266D1AC8}" type="presOf" srcId="{8299E00D-365A-474D-88C6-84CE83023F56}" destId="{981EC794-29DB-449F-91A5-147D1669016E}" srcOrd="0" destOrd="0" presId="urn:microsoft.com/office/officeart/2005/8/layout/default"/>
    <dgm:cxn modelId="{31025BB8-97C9-495B-9FED-581C30DDC443}" srcId="{CC452AE3-7E89-4AB7-A85C-75921BE9648C}" destId="{5218518E-2357-476F-8B03-3A9D3DCD9268}" srcOrd="0" destOrd="0" parTransId="{D1765156-6746-40BF-9306-53571E250B5D}" sibTransId="{84363E4C-97A2-4AEA-827D-BCC76854E77D}"/>
    <dgm:cxn modelId="{C6A74AE6-B3A6-4606-9F83-4052937C08EF}" type="presOf" srcId="{B2D00E7F-2587-4EFB-9270-1B0C76E357B3}" destId="{CC03D954-470B-4A51-879A-40BF66DB0376}" srcOrd="0" destOrd="0" presId="urn:microsoft.com/office/officeart/2005/8/layout/default"/>
    <dgm:cxn modelId="{138329FA-6508-4CC6-BD77-EFE608014C0B}" type="presOf" srcId="{CC452AE3-7E89-4AB7-A85C-75921BE9648C}" destId="{5A5CB3BD-6CD6-40F1-8DF5-D9B6E649BDF6}" srcOrd="0" destOrd="0" presId="urn:microsoft.com/office/officeart/2005/8/layout/default"/>
    <dgm:cxn modelId="{094FDFE8-BA40-4FD6-B10C-EE43F5C52720}" type="presParOf" srcId="{5A5CB3BD-6CD6-40F1-8DF5-D9B6E649BDF6}" destId="{4E346D33-8A63-434F-8983-86F7BFA1C54D}" srcOrd="0" destOrd="0" presId="urn:microsoft.com/office/officeart/2005/8/layout/default"/>
    <dgm:cxn modelId="{1F0900DE-AB8E-485F-8ECC-E47269732882}" type="presParOf" srcId="{5A5CB3BD-6CD6-40F1-8DF5-D9B6E649BDF6}" destId="{CE6FB0CB-64EB-479E-BF46-82238D29F50B}" srcOrd="1" destOrd="0" presId="urn:microsoft.com/office/officeart/2005/8/layout/default"/>
    <dgm:cxn modelId="{1DC94815-953E-42CF-82CC-0672628F78C7}" type="presParOf" srcId="{5A5CB3BD-6CD6-40F1-8DF5-D9B6E649BDF6}" destId="{CC03D954-470B-4A51-879A-40BF66DB0376}" srcOrd="2" destOrd="0" presId="urn:microsoft.com/office/officeart/2005/8/layout/default"/>
    <dgm:cxn modelId="{FD8CFC38-56A3-4841-AA49-E25CBD438B39}" type="presParOf" srcId="{5A5CB3BD-6CD6-40F1-8DF5-D9B6E649BDF6}" destId="{870810DF-48AC-4E0D-B5C5-C266D1E3C343}" srcOrd="3" destOrd="0" presId="urn:microsoft.com/office/officeart/2005/8/layout/default"/>
    <dgm:cxn modelId="{8214FF31-9BB1-4569-87A0-63F9E1A51C59}" type="presParOf" srcId="{5A5CB3BD-6CD6-40F1-8DF5-D9B6E649BDF6}" destId="{981EC794-29DB-449F-91A5-147D1669016E}" srcOrd="4" destOrd="0" presId="urn:microsoft.com/office/officeart/2005/8/layout/default"/>
    <dgm:cxn modelId="{37E235E9-247A-4B22-976E-ADF8CE445F98}" type="presParOf" srcId="{5A5CB3BD-6CD6-40F1-8DF5-D9B6E649BDF6}" destId="{9F815A94-76CB-40C4-BC41-E806F95909BD}" srcOrd="5" destOrd="0" presId="urn:microsoft.com/office/officeart/2005/8/layout/default"/>
    <dgm:cxn modelId="{EDA3CF8D-76C8-49F5-8FB2-901A771C7DB6}" type="presParOf" srcId="{5A5CB3BD-6CD6-40F1-8DF5-D9B6E649BDF6}" destId="{39A5AF3D-1934-43AD-8775-CDCC34375BC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983F1E5-527F-4D20-BF85-A6CE056FC2D5}" type="doc">
      <dgm:prSet loTypeId="urn:microsoft.com/office/officeart/2005/8/layout/gear1" loCatId="cycle" qsTypeId="urn:microsoft.com/office/officeart/2005/8/quickstyle/3d1" qsCatId="3D" csTypeId="urn:microsoft.com/office/officeart/2005/8/colors/accent1_2" csCatId="accent1" phldr="1"/>
      <dgm:spPr/>
    </dgm:pt>
    <dgm:pt modelId="{C1DFBF05-A419-462A-9827-8AEB38254D72}">
      <dgm:prSet phldrT="[Texto]"/>
      <dgm:spPr/>
      <dgm:t>
        <a:bodyPr/>
        <a:lstStyle/>
        <a:p>
          <a:r>
            <a:rPr lang="es-ES" dirty="0"/>
            <a:t>Beneficio de una acción</a:t>
          </a:r>
        </a:p>
      </dgm:t>
    </dgm:pt>
    <dgm:pt modelId="{9F96007C-12C5-4838-9F2D-717BB3E73A8B}" type="parTrans" cxnId="{070A7588-BBF1-4A69-9019-1A91E6ED17CE}">
      <dgm:prSet/>
      <dgm:spPr/>
      <dgm:t>
        <a:bodyPr/>
        <a:lstStyle/>
        <a:p>
          <a:endParaRPr lang="es-ES"/>
        </a:p>
      </dgm:t>
    </dgm:pt>
    <dgm:pt modelId="{380A639A-97EF-4AB4-B4EA-35903633842E}" type="sibTrans" cxnId="{070A7588-BBF1-4A69-9019-1A91E6ED17CE}">
      <dgm:prSet/>
      <dgm:spPr/>
      <dgm:t>
        <a:bodyPr/>
        <a:lstStyle/>
        <a:p>
          <a:endParaRPr lang="es-ES"/>
        </a:p>
      </dgm:t>
    </dgm:pt>
    <dgm:pt modelId="{23124157-893B-4A2F-89E6-9EF988A7F892}">
      <dgm:prSet phldrT="[Texto]"/>
      <dgm:spPr/>
      <dgm:t>
        <a:bodyPr/>
        <a:lstStyle/>
        <a:p>
          <a:r>
            <a:rPr lang="es-ES" dirty="0"/>
            <a:t>Riesgo Inherente a la acción</a:t>
          </a:r>
        </a:p>
      </dgm:t>
    </dgm:pt>
    <dgm:pt modelId="{E237EE76-33B5-4431-9783-4AC0FBB1BA8E}" type="parTrans" cxnId="{276DCBAD-25EE-437F-BCD7-BB4B5FD5DDC8}">
      <dgm:prSet/>
      <dgm:spPr/>
      <dgm:t>
        <a:bodyPr/>
        <a:lstStyle/>
        <a:p>
          <a:endParaRPr lang="es-ES"/>
        </a:p>
      </dgm:t>
    </dgm:pt>
    <dgm:pt modelId="{98790058-357F-47D2-A645-DC108847BCA7}" type="sibTrans" cxnId="{276DCBAD-25EE-437F-BCD7-BB4B5FD5DDC8}">
      <dgm:prSet/>
      <dgm:spPr/>
      <dgm:t>
        <a:bodyPr/>
        <a:lstStyle/>
        <a:p>
          <a:endParaRPr lang="es-ES"/>
        </a:p>
      </dgm:t>
    </dgm:pt>
    <dgm:pt modelId="{62B286EC-30CF-4855-9879-D45CD7B1DB38}" type="pres">
      <dgm:prSet presAssocID="{8983F1E5-527F-4D20-BF85-A6CE056FC2D5}" presName="composite" presStyleCnt="0">
        <dgm:presLayoutVars>
          <dgm:chMax val="3"/>
          <dgm:animLvl val="lvl"/>
          <dgm:resizeHandles val="exact"/>
        </dgm:presLayoutVars>
      </dgm:prSet>
      <dgm:spPr/>
    </dgm:pt>
    <dgm:pt modelId="{1BF6D83D-4B83-41A1-A489-FEE2EDD44BE9}" type="pres">
      <dgm:prSet presAssocID="{C1DFBF05-A419-462A-9827-8AEB38254D72}" presName="gear1" presStyleLbl="node1" presStyleIdx="0" presStyleCnt="2">
        <dgm:presLayoutVars>
          <dgm:chMax val="1"/>
          <dgm:bulletEnabled val="1"/>
        </dgm:presLayoutVars>
      </dgm:prSet>
      <dgm:spPr/>
    </dgm:pt>
    <dgm:pt modelId="{16A3AF12-615B-43E2-80C6-83187A9E5988}" type="pres">
      <dgm:prSet presAssocID="{C1DFBF05-A419-462A-9827-8AEB38254D72}" presName="gear1srcNode" presStyleLbl="node1" presStyleIdx="0" presStyleCnt="2"/>
      <dgm:spPr/>
    </dgm:pt>
    <dgm:pt modelId="{2E0B226B-E5EB-47F9-8F47-A4805B98FCC3}" type="pres">
      <dgm:prSet presAssocID="{C1DFBF05-A419-462A-9827-8AEB38254D72}" presName="gear1dstNode" presStyleLbl="node1" presStyleIdx="0" presStyleCnt="2"/>
      <dgm:spPr/>
    </dgm:pt>
    <dgm:pt modelId="{D83818A6-FEE9-4068-864B-846C5164A5AE}" type="pres">
      <dgm:prSet presAssocID="{23124157-893B-4A2F-89E6-9EF988A7F892}" presName="gear2" presStyleLbl="node1" presStyleIdx="1" presStyleCnt="2">
        <dgm:presLayoutVars>
          <dgm:chMax val="1"/>
          <dgm:bulletEnabled val="1"/>
        </dgm:presLayoutVars>
      </dgm:prSet>
      <dgm:spPr/>
    </dgm:pt>
    <dgm:pt modelId="{2CF04D8A-C66E-4560-87C9-D52273B006BC}" type="pres">
      <dgm:prSet presAssocID="{23124157-893B-4A2F-89E6-9EF988A7F892}" presName="gear2srcNode" presStyleLbl="node1" presStyleIdx="1" presStyleCnt="2"/>
      <dgm:spPr/>
    </dgm:pt>
    <dgm:pt modelId="{4E311F4C-ECE7-4EDB-BC7E-561D540F163B}" type="pres">
      <dgm:prSet presAssocID="{23124157-893B-4A2F-89E6-9EF988A7F892}" presName="gear2dstNode" presStyleLbl="node1" presStyleIdx="1" presStyleCnt="2"/>
      <dgm:spPr/>
    </dgm:pt>
    <dgm:pt modelId="{F0AD353F-BCD9-4064-8103-A0A875838F84}" type="pres">
      <dgm:prSet presAssocID="{380A639A-97EF-4AB4-B4EA-35903633842E}" presName="connector1" presStyleLbl="sibTrans2D1" presStyleIdx="0" presStyleCnt="2"/>
      <dgm:spPr/>
    </dgm:pt>
    <dgm:pt modelId="{1ADAF72A-BCFB-406D-948B-4DFA77099539}" type="pres">
      <dgm:prSet presAssocID="{98790058-357F-47D2-A645-DC108847BCA7}" presName="connector2" presStyleLbl="sibTrans2D1" presStyleIdx="1" presStyleCnt="2"/>
      <dgm:spPr/>
    </dgm:pt>
  </dgm:ptLst>
  <dgm:cxnLst>
    <dgm:cxn modelId="{ECD4BF35-F169-44A6-BAB6-4BD5809F1017}" type="presOf" srcId="{98790058-357F-47D2-A645-DC108847BCA7}" destId="{1ADAF72A-BCFB-406D-948B-4DFA77099539}" srcOrd="0" destOrd="0" presId="urn:microsoft.com/office/officeart/2005/8/layout/gear1"/>
    <dgm:cxn modelId="{0126694C-3602-4B11-8F6A-99C55CF60E33}" type="presOf" srcId="{23124157-893B-4A2F-89E6-9EF988A7F892}" destId="{D83818A6-FEE9-4068-864B-846C5164A5AE}" srcOrd="0" destOrd="0" presId="urn:microsoft.com/office/officeart/2005/8/layout/gear1"/>
    <dgm:cxn modelId="{AA133E52-B5B6-4AA7-B800-5BEEA828E220}" type="presOf" srcId="{C1DFBF05-A419-462A-9827-8AEB38254D72}" destId="{16A3AF12-615B-43E2-80C6-83187A9E5988}" srcOrd="1" destOrd="0" presId="urn:microsoft.com/office/officeart/2005/8/layout/gear1"/>
    <dgm:cxn modelId="{070A7588-BBF1-4A69-9019-1A91E6ED17CE}" srcId="{8983F1E5-527F-4D20-BF85-A6CE056FC2D5}" destId="{C1DFBF05-A419-462A-9827-8AEB38254D72}" srcOrd="0" destOrd="0" parTransId="{9F96007C-12C5-4838-9F2D-717BB3E73A8B}" sibTransId="{380A639A-97EF-4AB4-B4EA-35903633842E}"/>
    <dgm:cxn modelId="{8390CF8C-1129-4B48-AE53-753A8BA8CB00}" type="presOf" srcId="{23124157-893B-4A2F-89E6-9EF988A7F892}" destId="{4E311F4C-ECE7-4EDB-BC7E-561D540F163B}" srcOrd="2" destOrd="0" presId="urn:microsoft.com/office/officeart/2005/8/layout/gear1"/>
    <dgm:cxn modelId="{4E8F3CA8-6FE6-4039-ACD8-2AB2B6EF9878}" type="presOf" srcId="{8983F1E5-527F-4D20-BF85-A6CE056FC2D5}" destId="{62B286EC-30CF-4855-9879-D45CD7B1DB38}" srcOrd="0" destOrd="0" presId="urn:microsoft.com/office/officeart/2005/8/layout/gear1"/>
    <dgm:cxn modelId="{276DCBAD-25EE-437F-BCD7-BB4B5FD5DDC8}" srcId="{8983F1E5-527F-4D20-BF85-A6CE056FC2D5}" destId="{23124157-893B-4A2F-89E6-9EF988A7F892}" srcOrd="1" destOrd="0" parTransId="{E237EE76-33B5-4431-9783-4AC0FBB1BA8E}" sibTransId="{98790058-357F-47D2-A645-DC108847BCA7}"/>
    <dgm:cxn modelId="{AC865FAF-0F1D-47AC-B88F-0BD6780483DB}" type="presOf" srcId="{C1DFBF05-A419-462A-9827-8AEB38254D72}" destId="{2E0B226B-E5EB-47F9-8F47-A4805B98FCC3}" srcOrd="2" destOrd="0" presId="urn:microsoft.com/office/officeart/2005/8/layout/gear1"/>
    <dgm:cxn modelId="{432D7FB4-11E2-4E6B-882B-563B16FC3473}" type="presOf" srcId="{C1DFBF05-A419-462A-9827-8AEB38254D72}" destId="{1BF6D83D-4B83-41A1-A489-FEE2EDD44BE9}" srcOrd="0" destOrd="0" presId="urn:microsoft.com/office/officeart/2005/8/layout/gear1"/>
    <dgm:cxn modelId="{254F35D2-B68C-4CC3-8368-6C702434C06D}" type="presOf" srcId="{23124157-893B-4A2F-89E6-9EF988A7F892}" destId="{2CF04D8A-C66E-4560-87C9-D52273B006BC}" srcOrd="1" destOrd="0" presId="urn:microsoft.com/office/officeart/2005/8/layout/gear1"/>
    <dgm:cxn modelId="{5A05F4D6-8476-4CD2-94D6-BD181AA206D3}" type="presOf" srcId="{380A639A-97EF-4AB4-B4EA-35903633842E}" destId="{F0AD353F-BCD9-4064-8103-A0A875838F84}" srcOrd="0" destOrd="0" presId="urn:microsoft.com/office/officeart/2005/8/layout/gear1"/>
    <dgm:cxn modelId="{050EC5FB-87EB-4062-9872-44BDDEB63D1F}" type="presParOf" srcId="{62B286EC-30CF-4855-9879-D45CD7B1DB38}" destId="{1BF6D83D-4B83-41A1-A489-FEE2EDD44BE9}" srcOrd="0" destOrd="0" presId="urn:microsoft.com/office/officeart/2005/8/layout/gear1"/>
    <dgm:cxn modelId="{C38F0C3E-9E48-4ACF-B4F6-9BD3A9C2F4E6}" type="presParOf" srcId="{62B286EC-30CF-4855-9879-D45CD7B1DB38}" destId="{16A3AF12-615B-43E2-80C6-83187A9E5988}" srcOrd="1" destOrd="0" presId="urn:microsoft.com/office/officeart/2005/8/layout/gear1"/>
    <dgm:cxn modelId="{07BBD957-4CB0-4EE2-9D95-DAD0A3DFBDB2}" type="presParOf" srcId="{62B286EC-30CF-4855-9879-D45CD7B1DB38}" destId="{2E0B226B-E5EB-47F9-8F47-A4805B98FCC3}" srcOrd="2" destOrd="0" presId="urn:microsoft.com/office/officeart/2005/8/layout/gear1"/>
    <dgm:cxn modelId="{978F7A25-869F-4448-85A8-A9AE4647DBDA}" type="presParOf" srcId="{62B286EC-30CF-4855-9879-D45CD7B1DB38}" destId="{D83818A6-FEE9-4068-864B-846C5164A5AE}" srcOrd="3" destOrd="0" presId="urn:microsoft.com/office/officeart/2005/8/layout/gear1"/>
    <dgm:cxn modelId="{C3C6D8F3-EAC8-49B4-801F-47C45FDE8E17}" type="presParOf" srcId="{62B286EC-30CF-4855-9879-D45CD7B1DB38}" destId="{2CF04D8A-C66E-4560-87C9-D52273B006BC}" srcOrd="4" destOrd="0" presId="urn:microsoft.com/office/officeart/2005/8/layout/gear1"/>
    <dgm:cxn modelId="{47729F58-86F2-4740-B0FA-D8C7CA61E04A}" type="presParOf" srcId="{62B286EC-30CF-4855-9879-D45CD7B1DB38}" destId="{4E311F4C-ECE7-4EDB-BC7E-561D540F163B}" srcOrd="5" destOrd="0" presId="urn:microsoft.com/office/officeart/2005/8/layout/gear1"/>
    <dgm:cxn modelId="{36AAEB2D-B56E-4B75-A510-96A05F698705}" type="presParOf" srcId="{62B286EC-30CF-4855-9879-D45CD7B1DB38}" destId="{F0AD353F-BCD9-4064-8103-A0A875838F84}" srcOrd="6" destOrd="0" presId="urn:microsoft.com/office/officeart/2005/8/layout/gear1"/>
    <dgm:cxn modelId="{EC94D869-74B7-4E34-941C-1393850FF52D}" type="presParOf" srcId="{62B286EC-30CF-4855-9879-D45CD7B1DB38}" destId="{1ADAF72A-BCFB-406D-948B-4DFA77099539}" srcOrd="7"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0B8F07-572E-4EA3-9D5C-F968CDBDCB60}"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s-ES"/>
        </a:p>
      </dgm:t>
    </dgm:pt>
    <dgm:pt modelId="{638DD213-EFC8-477F-ACBB-C47EF8311E3C}">
      <dgm:prSet phldrT="[Texto]" custT="1"/>
      <dgm:spPr/>
      <dgm:t>
        <a:bodyPr/>
        <a:lstStyle/>
        <a:p>
          <a:r>
            <a:rPr lang="es-ES" sz="3200" dirty="0"/>
            <a:t>Riesgo de Mercado</a:t>
          </a:r>
        </a:p>
      </dgm:t>
    </dgm:pt>
    <dgm:pt modelId="{C8813153-812C-41D2-B57C-5337DA976BC8}" type="parTrans" cxnId="{053D9227-06A4-4AAC-99B0-3AD1754A0821}">
      <dgm:prSet/>
      <dgm:spPr/>
      <dgm:t>
        <a:bodyPr/>
        <a:lstStyle/>
        <a:p>
          <a:endParaRPr lang="es-ES"/>
        </a:p>
      </dgm:t>
    </dgm:pt>
    <dgm:pt modelId="{83FEA339-22E7-423E-8EAC-18AEE42EA85F}" type="sibTrans" cxnId="{053D9227-06A4-4AAC-99B0-3AD1754A0821}">
      <dgm:prSet/>
      <dgm:spPr/>
      <dgm:t>
        <a:bodyPr/>
        <a:lstStyle/>
        <a:p>
          <a:endParaRPr lang="es-ES"/>
        </a:p>
      </dgm:t>
    </dgm:pt>
    <dgm:pt modelId="{D629B747-4606-4ECA-B77A-1636B0106FFA}">
      <dgm:prSet phldrT="[Texto]" custT="1"/>
      <dgm:spPr/>
      <dgm:t>
        <a:bodyPr/>
        <a:lstStyle/>
        <a:p>
          <a:r>
            <a:rPr lang="es-ES" sz="3200" dirty="0"/>
            <a:t>Riesgo de crédito</a:t>
          </a:r>
        </a:p>
      </dgm:t>
    </dgm:pt>
    <dgm:pt modelId="{87D5FE46-FF3C-414C-985F-89B24FA4B65F}" type="parTrans" cxnId="{337C754B-2ED2-4637-8DB7-08E31BBB0CB5}">
      <dgm:prSet/>
      <dgm:spPr/>
      <dgm:t>
        <a:bodyPr/>
        <a:lstStyle/>
        <a:p>
          <a:endParaRPr lang="es-ES"/>
        </a:p>
      </dgm:t>
    </dgm:pt>
    <dgm:pt modelId="{FD7E3D80-88A5-4B8D-A41F-833BE7966DF9}" type="sibTrans" cxnId="{337C754B-2ED2-4637-8DB7-08E31BBB0CB5}">
      <dgm:prSet/>
      <dgm:spPr/>
      <dgm:t>
        <a:bodyPr/>
        <a:lstStyle/>
        <a:p>
          <a:endParaRPr lang="es-ES"/>
        </a:p>
      </dgm:t>
    </dgm:pt>
    <dgm:pt modelId="{94B03ABE-9200-445B-BFBD-A395C4CE58CA}">
      <dgm:prSet phldrT="[Texto]" custT="1"/>
      <dgm:spPr/>
      <dgm:t>
        <a:bodyPr/>
        <a:lstStyle/>
        <a:p>
          <a:r>
            <a:rPr lang="es-ES" sz="3200" dirty="0"/>
            <a:t>Riesgo de liquidez</a:t>
          </a:r>
        </a:p>
      </dgm:t>
    </dgm:pt>
    <dgm:pt modelId="{0193D523-B956-4516-A376-C7B7470A16E6}" type="parTrans" cxnId="{44B82AD4-5477-401B-B6C9-91D8D91DDBB2}">
      <dgm:prSet/>
      <dgm:spPr/>
      <dgm:t>
        <a:bodyPr/>
        <a:lstStyle/>
        <a:p>
          <a:endParaRPr lang="es-ES"/>
        </a:p>
      </dgm:t>
    </dgm:pt>
    <dgm:pt modelId="{1419D5F3-7C5E-4D8A-9E4C-5A8E9C54BD77}" type="sibTrans" cxnId="{44B82AD4-5477-401B-B6C9-91D8D91DDBB2}">
      <dgm:prSet/>
      <dgm:spPr/>
      <dgm:t>
        <a:bodyPr/>
        <a:lstStyle/>
        <a:p>
          <a:endParaRPr lang="es-ES"/>
        </a:p>
      </dgm:t>
    </dgm:pt>
    <dgm:pt modelId="{F1B51710-B9F1-4F7E-B1B1-93AB9C730697}">
      <dgm:prSet phldrT="[Texto]"/>
      <dgm:spPr/>
      <dgm:t>
        <a:bodyPr/>
        <a:lstStyle/>
        <a:p>
          <a:r>
            <a:rPr lang="es-ES" dirty="0"/>
            <a:t>Por diferencias de precio</a:t>
          </a:r>
        </a:p>
      </dgm:t>
    </dgm:pt>
    <dgm:pt modelId="{B0A5AD49-2D43-4959-BA37-3C19528045CA}" type="parTrans" cxnId="{EFC1F238-EFF8-4B2B-85C7-AD2733080423}">
      <dgm:prSet/>
      <dgm:spPr/>
      <dgm:t>
        <a:bodyPr/>
        <a:lstStyle/>
        <a:p>
          <a:endParaRPr lang="es-ES"/>
        </a:p>
      </dgm:t>
    </dgm:pt>
    <dgm:pt modelId="{1AFABA3C-F3EA-45CF-BD55-EC9367EE14A5}" type="sibTrans" cxnId="{EFC1F238-EFF8-4B2B-85C7-AD2733080423}">
      <dgm:prSet/>
      <dgm:spPr/>
      <dgm:t>
        <a:bodyPr/>
        <a:lstStyle/>
        <a:p>
          <a:endParaRPr lang="es-ES"/>
        </a:p>
      </dgm:t>
    </dgm:pt>
    <dgm:pt modelId="{D4C4D914-8A03-498B-9FCA-4A1D2208EFBC}">
      <dgm:prSet phldrT="[Texto]"/>
      <dgm:spPr/>
      <dgm:t>
        <a:bodyPr/>
        <a:lstStyle/>
        <a:p>
          <a:r>
            <a:rPr lang="es-ES" dirty="0"/>
            <a:t>	tasa de interés</a:t>
          </a:r>
        </a:p>
      </dgm:t>
    </dgm:pt>
    <dgm:pt modelId="{55FA2653-7595-420F-8413-747F5F94B7BC}" type="parTrans" cxnId="{93A6AE7C-8C5E-46D5-A681-C9EE9C2277F7}">
      <dgm:prSet/>
      <dgm:spPr/>
      <dgm:t>
        <a:bodyPr/>
        <a:lstStyle/>
        <a:p>
          <a:endParaRPr lang="es-ES"/>
        </a:p>
      </dgm:t>
    </dgm:pt>
    <dgm:pt modelId="{DD9C068B-0A71-499D-B418-E2B1AA93677F}" type="sibTrans" cxnId="{93A6AE7C-8C5E-46D5-A681-C9EE9C2277F7}">
      <dgm:prSet/>
      <dgm:spPr/>
      <dgm:t>
        <a:bodyPr/>
        <a:lstStyle/>
        <a:p>
          <a:endParaRPr lang="es-ES"/>
        </a:p>
      </dgm:t>
    </dgm:pt>
    <dgm:pt modelId="{FF3C7E96-B4C8-4268-967F-53437E85C970}">
      <dgm:prSet phldrT="[Texto]"/>
      <dgm:spPr/>
      <dgm:t>
        <a:bodyPr/>
        <a:lstStyle/>
        <a:p>
          <a:r>
            <a:rPr lang="es-ES" dirty="0"/>
            <a:t>	tipo de cambio</a:t>
          </a:r>
        </a:p>
      </dgm:t>
    </dgm:pt>
    <dgm:pt modelId="{EAFB4B2B-1F3B-490A-87F5-19E3B8C8BF5B}" type="parTrans" cxnId="{16911313-9519-4ACB-8A2D-60E46C47972B}">
      <dgm:prSet/>
      <dgm:spPr/>
      <dgm:t>
        <a:bodyPr/>
        <a:lstStyle/>
        <a:p>
          <a:endParaRPr lang="es-ES"/>
        </a:p>
      </dgm:t>
    </dgm:pt>
    <dgm:pt modelId="{B520B633-1547-46F6-82CB-1FCDC1A1D009}" type="sibTrans" cxnId="{16911313-9519-4ACB-8A2D-60E46C47972B}">
      <dgm:prSet/>
      <dgm:spPr/>
      <dgm:t>
        <a:bodyPr/>
        <a:lstStyle/>
        <a:p>
          <a:endParaRPr lang="es-ES"/>
        </a:p>
      </dgm:t>
    </dgm:pt>
    <dgm:pt modelId="{F854E087-7FF6-4C37-A061-3565079535AE}">
      <dgm:prSet phldrT="[Texto]"/>
      <dgm:spPr/>
      <dgm:t>
        <a:bodyPr/>
        <a:lstStyle/>
        <a:p>
          <a:r>
            <a:rPr lang="es-ES" dirty="0"/>
            <a:t>Perdida por Incumplimiento de la contraparte</a:t>
          </a:r>
        </a:p>
      </dgm:t>
    </dgm:pt>
    <dgm:pt modelId="{996D68FC-5F93-42D9-A979-9F29D0F3B495}" type="parTrans" cxnId="{E39C4923-87E3-4585-92C2-44682D4CA8EF}">
      <dgm:prSet/>
      <dgm:spPr/>
      <dgm:t>
        <a:bodyPr/>
        <a:lstStyle/>
        <a:p>
          <a:endParaRPr lang="es-ES"/>
        </a:p>
      </dgm:t>
    </dgm:pt>
    <dgm:pt modelId="{7735CFFB-7B9A-48F5-80A7-41ACFECD8E59}" type="sibTrans" cxnId="{E39C4923-87E3-4585-92C2-44682D4CA8EF}">
      <dgm:prSet/>
      <dgm:spPr/>
      <dgm:t>
        <a:bodyPr/>
        <a:lstStyle/>
        <a:p>
          <a:endParaRPr lang="es-ES"/>
        </a:p>
      </dgm:t>
    </dgm:pt>
    <dgm:pt modelId="{C7317E98-ACE8-4460-A47C-AE4CAA81AACC}">
      <dgm:prSet phldrT="[Texto]" custT="1"/>
      <dgm:spPr/>
      <dgm:t>
        <a:bodyPr/>
        <a:lstStyle/>
        <a:p>
          <a:r>
            <a:rPr lang="es-ES" sz="2000" dirty="0"/>
            <a:t>Financiación a tasas inaceptables o imposibilidad de hacer liquidas sus inversiones o carteras </a:t>
          </a:r>
        </a:p>
      </dgm:t>
    </dgm:pt>
    <dgm:pt modelId="{A68A3D64-FDC9-481A-A948-4D969DEF2F6A}" type="parTrans" cxnId="{C3A44393-5ECB-4339-8889-CD01A99E3D83}">
      <dgm:prSet/>
      <dgm:spPr/>
    </dgm:pt>
    <dgm:pt modelId="{48B20F1B-7A6B-46E9-B675-E162331B2CDD}" type="sibTrans" cxnId="{C3A44393-5ECB-4339-8889-CD01A99E3D83}">
      <dgm:prSet/>
      <dgm:spPr/>
    </dgm:pt>
    <dgm:pt modelId="{64D4A091-8732-47D0-AFA3-0FF17FE731D3}" type="pres">
      <dgm:prSet presAssocID="{340B8F07-572E-4EA3-9D5C-F968CDBDCB60}" presName="linear" presStyleCnt="0">
        <dgm:presLayoutVars>
          <dgm:dir/>
          <dgm:animLvl val="lvl"/>
          <dgm:resizeHandles val="exact"/>
        </dgm:presLayoutVars>
      </dgm:prSet>
      <dgm:spPr/>
    </dgm:pt>
    <dgm:pt modelId="{259E76FD-133A-4DF8-836D-9C142A3B56F9}" type="pres">
      <dgm:prSet presAssocID="{638DD213-EFC8-477F-ACBB-C47EF8311E3C}" presName="parentLin" presStyleCnt="0"/>
      <dgm:spPr/>
    </dgm:pt>
    <dgm:pt modelId="{AEE4F276-ED1A-444F-859F-60FC18895517}" type="pres">
      <dgm:prSet presAssocID="{638DD213-EFC8-477F-ACBB-C47EF8311E3C}" presName="parentLeftMargin" presStyleLbl="node1" presStyleIdx="0" presStyleCnt="3"/>
      <dgm:spPr/>
    </dgm:pt>
    <dgm:pt modelId="{5194729A-1F26-4EE6-881C-AAB2B60B640E}" type="pres">
      <dgm:prSet presAssocID="{638DD213-EFC8-477F-ACBB-C47EF8311E3C}" presName="parentText" presStyleLbl="node1" presStyleIdx="0" presStyleCnt="3" custScaleY="66162">
        <dgm:presLayoutVars>
          <dgm:chMax val="0"/>
          <dgm:bulletEnabled val="1"/>
        </dgm:presLayoutVars>
      </dgm:prSet>
      <dgm:spPr/>
    </dgm:pt>
    <dgm:pt modelId="{FAD2B0EF-7633-47C5-9CF3-F51F3AF16889}" type="pres">
      <dgm:prSet presAssocID="{638DD213-EFC8-477F-ACBB-C47EF8311E3C}" presName="negativeSpace" presStyleCnt="0"/>
      <dgm:spPr/>
    </dgm:pt>
    <dgm:pt modelId="{3B6531F7-9292-486D-A86A-EDCA94855E1C}" type="pres">
      <dgm:prSet presAssocID="{638DD213-EFC8-477F-ACBB-C47EF8311E3C}" presName="childText" presStyleLbl="conFgAcc1" presStyleIdx="0" presStyleCnt="3" custScaleY="43228" custLinFactY="1398" custLinFactNeighborX="-106" custLinFactNeighborY="100000">
        <dgm:presLayoutVars>
          <dgm:bulletEnabled val="1"/>
        </dgm:presLayoutVars>
      </dgm:prSet>
      <dgm:spPr/>
    </dgm:pt>
    <dgm:pt modelId="{D05B270C-7425-4D5A-82DE-3D6C794A4AC7}" type="pres">
      <dgm:prSet presAssocID="{83FEA339-22E7-423E-8EAC-18AEE42EA85F}" presName="spaceBetweenRectangles" presStyleCnt="0"/>
      <dgm:spPr/>
    </dgm:pt>
    <dgm:pt modelId="{79D8BC4D-D826-4113-B86D-5F6748D32F8A}" type="pres">
      <dgm:prSet presAssocID="{D629B747-4606-4ECA-B77A-1636B0106FFA}" presName="parentLin" presStyleCnt="0"/>
      <dgm:spPr/>
    </dgm:pt>
    <dgm:pt modelId="{22A2D8EF-1A04-41F3-B0E0-8A277128544E}" type="pres">
      <dgm:prSet presAssocID="{D629B747-4606-4ECA-B77A-1636B0106FFA}" presName="parentLeftMargin" presStyleLbl="node1" presStyleIdx="0" presStyleCnt="3"/>
      <dgm:spPr/>
    </dgm:pt>
    <dgm:pt modelId="{A2FC66BB-115C-43E9-A4A1-D55379FC7771}" type="pres">
      <dgm:prSet presAssocID="{D629B747-4606-4ECA-B77A-1636B0106FFA}" presName="parentText" presStyleLbl="node1" presStyleIdx="1" presStyleCnt="3" custScaleY="70263" custLinFactNeighborX="-9091" custLinFactNeighborY="-14433">
        <dgm:presLayoutVars>
          <dgm:chMax val="0"/>
          <dgm:bulletEnabled val="1"/>
        </dgm:presLayoutVars>
      </dgm:prSet>
      <dgm:spPr/>
    </dgm:pt>
    <dgm:pt modelId="{ADCB2A81-3C6F-4869-852A-C068E710B24B}" type="pres">
      <dgm:prSet presAssocID="{D629B747-4606-4ECA-B77A-1636B0106FFA}" presName="negativeSpace" presStyleCnt="0"/>
      <dgm:spPr/>
    </dgm:pt>
    <dgm:pt modelId="{C5D0CDC5-0C49-4E14-8CEF-3B09E57670FA}" type="pres">
      <dgm:prSet presAssocID="{D629B747-4606-4ECA-B77A-1636B0106FFA}" presName="childText" presStyleLbl="conFgAcc1" presStyleIdx="1" presStyleCnt="3" custScaleY="33649" custLinFactNeighborX="2727" custLinFactNeighborY="68436">
        <dgm:presLayoutVars>
          <dgm:bulletEnabled val="1"/>
        </dgm:presLayoutVars>
      </dgm:prSet>
      <dgm:spPr/>
    </dgm:pt>
    <dgm:pt modelId="{1D2A3C23-EC10-4EA0-9EAA-91B9550FACE5}" type="pres">
      <dgm:prSet presAssocID="{FD7E3D80-88A5-4B8D-A41F-833BE7966DF9}" presName="spaceBetweenRectangles" presStyleCnt="0"/>
      <dgm:spPr/>
    </dgm:pt>
    <dgm:pt modelId="{7D21AE1C-1AAD-459D-9C30-C69CF830C53D}" type="pres">
      <dgm:prSet presAssocID="{94B03ABE-9200-445B-BFBD-A395C4CE58CA}" presName="parentLin" presStyleCnt="0"/>
      <dgm:spPr/>
    </dgm:pt>
    <dgm:pt modelId="{C3A40CB7-A82F-4427-8927-A6C4E60A4864}" type="pres">
      <dgm:prSet presAssocID="{94B03ABE-9200-445B-BFBD-A395C4CE58CA}" presName="parentLeftMargin" presStyleLbl="node1" presStyleIdx="1" presStyleCnt="3"/>
      <dgm:spPr/>
    </dgm:pt>
    <dgm:pt modelId="{44F15452-8BF3-4B6E-B96A-1CD8C9B4B3F3}" type="pres">
      <dgm:prSet presAssocID="{94B03ABE-9200-445B-BFBD-A395C4CE58CA}" presName="parentText" presStyleLbl="node1" presStyleIdx="2" presStyleCnt="3" custScaleY="75667" custLinFactNeighborX="9091" custLinFactNeighborY="-28231">
        <dgm:presLayoutVars>
          <dgm:chMax val="0"/>
          <dgm:bulletEnabled val="1"/>
        </dgm:presLayoutVars>
      </dgm:prSet>
      <dgm:spPr/>
    </dgm:pt>
    <dgm:pt modelId="{ED03A116-6E05-4458-8F95-61D3306AC91C}" type="pres">
      <dgm:prSet presAssocID="{94B03ABE-9200-445B-BFBD-A395C4CE58CA}" presName="negativeSpace" presStyleCnt="0"/>
      <dgm:spPr/>
    </dgm:pt>
    <dgm:pt modelId="{813A3F33-2050-40EE-8E55-67FA4A23D316}" type="pres">
      <dgm:prSet presAssocID="{94B03ABE-9200-445B-BFBD-A395C4CE58CA}" presName="childText" presStyleLbl="conFgAcc1" presStyleIdx="2" presStyleCnt="3" custScaleY="69549">
        <dgm:presLayoutVars>
          <dgm:bulletEnabled val="1"/>
        </dgm:presLayoutVars>
      </dgm:prSet>
      <dgm:spPr/>
    </dgm:pt>
  </dgm:ptLst>
  <dgm:cxnLst>
    <dgm:cxn modelId="{996D5808-5892-4E08-876F-7921E0C54233}" type="presOf" srcId="{FF3C7E96-B4C8-4268-967F-53437E85C970}" destId="{3B6531F7-9292-486D-A86A-EDCA94855E1C}" srcOrd="0" destOrd="2" presId="urn:microsoft.com/office/officeart/2005/8/layout/list1"/>
    <dgm:cxn modelId="{6AD6680C-3A99-4ED2-B2D7-F3B9D56D89E6}" type="presOf" srcId="{C7317E98-ACE8-4460-A47C-AE4CAA81AACC}" destId="{813A3F33-2050-40EE-8E55-67FA4A23D316}" srcOrd="0" destOrd="0" presId="urn:microsoft.com/office/officeart/2005/8/layout/list1"/>
    <dgm:cxn modelId="{16911313-9519-4ACB-8A2D-60E46C47972B}" srcId="{F1B51710-B9F1-4F7E-B1B1-93AB9C730697}" destId="{FF3C7E96-B4C8-4268-967F-53437E85C970}" srcOrd="1" destOrd="0" parTransId="{EAFB4B2B-1F3B-490A-87F5-19E3B8C8BF5B}" sibTransId="{B520B633-1547-46F6-82CB-1FCDC1A1D009}"/>
    <dgm:cxn modelId="{FAA2B21E-FAA6-43A5-AB51-1E93923AC281}" type="presOf" srcId="{638DD213-EFC8-477F-ACBB-C47EF8311E3C}" destId="{5194729A-1F26-4EE6-881C-AAB2B60B640E}" srcOrd="1" destOrd="0" presId="urn:microsoft.com/office/officeart/2005/8/layout/list1"/>
    <dgm:cxn modelId="{A2E25322-0F76-41D8-ADA8-0B33542D345D}" type="presOf" srcId="{D4C4D914-8A03-498B-9FCA-4A1D2208EFBC}" destId="{3B6531F7-9292-486D-A86A-EDCA94855E1C}" srcOrd="0" destOrd="1" presId="urn:microsoft.com/office/officeart/2005/8/layout/list1"/>
    <dgm:cxn modelId="{E39C4923-87E3-4585-92C2-44682D4CA8EF}" srcId="{D629B747-4606-4ECA-B77A-1636B0106FFA}" destId="{F854E087-7FF6-4C37-A061-3565079535AE}" srcOrd="0" destOrd="0" parTransId="{996D68FC-5F93-42D9-A979-9F29D0F3B495}" sibTransId="{7735CFFB-7B9A-48F5-80A7-41ACFECD8E59}"/>
    <dgm:cxn modelId="{053D9227-06A4-4AAC-99B0-3AD1754A0821}" srcId="{340B8F07-572E-4EA3-9D5C-F968CDBDCB60}" destId="{638DD213-EFC8-477F-ACBB-C47EF8311E3C}" srcOrd="0" destOrd="0" parTransId="{C8813153-812C-41D2-B57C-5337DA976BC8}" sibTransId="{83FEA339-22E7-423E-8EAC-18AEE42EA85F}"/>
    <dgm:cxn modelId="{BA6DD12C-D360-4F90-8D74-EBC97DE41478}" type="presOf" srcId="{94B03ABE-9200-445B-BFBD-A395C4CE58CA}" destId="{44F15452-8BF3-4B6E-B96A-1CD8C9B4B3F3}" srcOrd="1" destOrd="0" presId="urn:microsoft.com/office/officeart/2005/8/layout/list1"/>
    <dgm:cxn modelId="{EFC1F238-EFF8-4B2B-85C7-AD2733080423}" srcId="{638DD213-EFC8-477F-ACBB-C47EF8311E3C}" destId="{F1B51710-B9F1-4F7E-B1B1-93AB9C730697}" srcOrd="0" destOrd="0" parTransId="{B0A5AD49-2D43-4959-BA37-3C19528045CA}" sibTransId="{1AFABA3C-F3EA-45CF-BD55-EC9367EE14A5}"/>
    <dgm:cxn modelId="{9C064239-540C-4CC1-9EA0-AE3A07908702}" type="presOf" srcId="{340B8F07-572E-4EA3-9D5C-F968CDBDCB60}" destId="{64D4A091-8732-47D0-AFA3-0FF17FE731D3}" srcOrd="0" destOrd="0" presId="urn:microsoft.com/office/officeart/2005/8/layout/list1"/>
    <dgm:cxn modelId="{337C754B-2ED2-4637-8DB7-08E31BBB0CB5}" srcId="{340B8F07-572E-4EA3-9D5C-F968CDBDCB60}" destId="{D629B747-4606-4ECA-B77A-1636B0106FFA}" srcOrd="1" destOrd="0" parTransId="{87D5FE46-FF3C-414C-985F-89B24FA4B65F}" sibTransId="{FD7E3D80-88A5-4B8D-A41F-833BE7966DF9}"/>
    <dgm:cxn modelId="{C1DA7F6E-3F77-425A-8D22-131901A292BE}" type="presOf" srcId="{94B03ABE-9200-445B-BFBD-A395C4CE58CA}" destId="{C3A40CB7-A82F-4427-8927-A6C4E60A4864}" srcOrd="0" destOrd="0" presId="urn:microsoft.com/office/officeart/2005/8/layout/list1"/>
    <dgm:cxn modelId="{93A6AE7C-8C5E-46D5-A681-C9EE9C2277F7}" srcId="{F1B51710-B9F1-4F7E-B1B1-93AB9C730697}" destId="{D4C4D914-8A03-498B-9FCA-4A1D2208EFBC}" srcOrd="0" destOrd="0" parTransId="{55FA2653-7595-420F-8413-747F5F94B7BC}" sibTransId="{DD9C068B-0A71-499D-B418-E2B1AA93677F}"/>
    <dgm:cxn modelId="{C3A44393-5ECB-4339-8889-CD01A99E3D83}" srcId="{94B03ABE-9200-445B-BFBD-A395C4CE58CA}" destId="{C7317E98-ACE8-4460-A47C-AE4CAA81AACC}" srcOrd="0" destOrd="0" parTransId="{A68A3D64-FDC9-481A-A948-4D969DEF2F6A}" sibTransId="{48B20F1B-7A6B-46E9-B675-E162331B2CDD}"/>
    <dgm:cxn modelId="{01C2E8A7-0E1B-4A27-BA41-371819D0CBB4}" type="presOf" srcId="{D629B747-4606-4ECA-B77A-1636B0106FFA}" destId="{22A2D8EF-1A04-41F3-B0E0-8A277128544E}" srcOrd="0" destOrd="0" presId="urn:microsoft.com/office/officeart/2005/8/layout/list1"/>
    <dgm:cxn modelId="{A01B0EBA-C278-4E3D-A602-204F79E0AB8C}" type="presOf" srcId="{F1B51710-B9F1-4F7E-B1B1-93AB9C730697}" destId="{3B6531F7-9292-486D-A86A-EDCA94855E1C}" srcOrd="0" destOrd="0" presId="urn:microsoft.com/office/officeart/2005/8/layout/list1"/>
    <dgm:cxn modelId="{D3F9A4C7-BC1C-4108-8A29-C45A3A8300DF}" type="presOf" srcId="{638DD213-EFC8-477F-ACBB-C47EF8311E3C}" destId="{AEE4F276-ED1A-444F-859F-60FC18895517}" srcOrd="0" destOrd="0" presId="urn:microsoft.com/office/officeart/2005/8/layout/list1"/>
    <dgm:cxn modelId="{BB86A1D2-C6F2-43A5-B500-210E2015F57E}" type="presOf" srcId="{F854E087-7FF6-4C37-A061-3565079535AE}" destId="{C5D0CDC5-0C49-4E14-8CEF-3B09E57670FA}" srcOrd="0" destOrd="0" presId="urn:microsoft.com/office/officeart/2005/8/layout/list1"/>
    <dgm:cxn modelId="{44B82AD4-5477-401B-B6C9-91D8D91DDBB2}" srcId="{340B8F07-572E-4EA3-9D5C-F968CDBDCB60}" destId="{94B03ABE-9200-445B-BFBD-A395C4CE58CA}" srcOrd="2" destOrd="0" parTransId="{0193D523-B956-4516-A376-C7B7470A16E6}" sibTransId="{1419D5F3-7C5E-4D8A-9E4C-5A8E9C54BD77}"/>
    <dgm:cxn modelId="{8E6D21E1-375A-4AF8-96B1-5682D77808BD}" type="presOf" srcId="{D629B747-4606-4ECA-B77A-1636B0106FFA}" destId="{A2FC66BB-115C-43E9-A4A1-D55379FC7771}" srcOrd="1" destOrd="0" presId="urn:microsoft.com/office/officeart/2005/8/layout/list1"/>
    <dgm:cxn modelId="{834140B0-95B8-4FCA-8D30-3D11786E033E}" type="presParOf" srcId="{64D4A091-8732-47D0-AFA3-0FF17FE731D3}" destId="{259E76FD-133A-4DF8-836D-9C142A3B56F9}" srcOrd="0" destOrd="0" presId="urn:microsoft.com/office/officeart/2005/8/layout/list1"/>
    <dgm:cxn modelId="{A6BFF819-2A2E-4015-86B2-CB18FE7A780E}" type="presParOf" srcId="{259E76FD-133A-4DF8-836D-9C142A3B56F9}" destId="{AEE4F276-ED1A-444F-859F-60FC18895517}" srcOrd="0" destOrd="0" presId="urn:microsoft.com/office/officeart/2005/8/layout/list1"/>
    <dgm:cxn modelId="{B211F2D1-11E5-410F-A062-951D5A0892C6}" type="presParOf" srcId="{259E76FD-133A-4DF8-836D-9C142A3B56F9}" destId="{5194729A-1F26-4EE6-881C-AAB2B60B640E}" srcOrd="1" destOrd="0" presId="urn:microsoft.com/office/officeart/2005/8/layout/list1"/>
    <dgm:cxn modelId="{D0F6FA1F-08C5-4532-A8ED-EAC352C9491A}" type="presParOf" srcId="{64D4A091-8732-47D0-AFA3-0FF17FE731D3}" destId="{FAD2B0EF-7633-47C5-9CF3-F51F3AF16889}" srcOrd="1" destOrd="0" presId="urn:microsoft.com/office/officeart/2005/8/layout/list1"/>
    <dgm:cxn modelId="{70518FEB-6407-47B6-9E75-84182D8181E0}" type="presParOf" srcId="{64D4A091-8732-47D0-AFA3-0FF17FE731D3}" destId="{3B6531F7-9292-486D-A86A-EDCA94855E1C}" srcOrd="2" destOrd="0" presId="urn:microsoft.com/office/officeart/2005/8/layout/list1"/>
    <dgm:cxn modelId="{142D395E-86A5-42BB-9A79-7541EA8B5BA1}" type="presParOf" srcId="{64D4A091-8732-47D0-AFA3-0FF17FE731D3}" destId="{D05B270C-7425-4D5A-82DE-3D6C794A4AC7}" srcOrd="3" destOrd="0" presId="urn:microsoft.com/office/officeart/2005/8/layout/list1"/>
    <dgm:cxn modelId="{E61085AF-950B-4B60-B890-F8FEC4B140F2}" type="presParOf" srcId="{64D4A091-8732-47D0-AFA3-0FF17FE731D3}" destId="{79D8BC4D-D826-4113-B86D-5F6748D32F8A}" srcOrd="4" destOrd="0" presId="urn:microsoft.com/office/officeart/2005/8/layout/list1"/>
    <dgm:cxn modelId="{6C28F5ED-F4C6-4D1E-A499-C5361659E55F}" type="presParOf" srcId="{79D8BC4D-D826-4113-B86D-5F6748D32F8A}" destId="{22A2D8EF-1A04-41F3-B0E0-8A277128544E}" srcOrd="0" destOrd="0" presId="urn:microsoft.com/office/officeart/2005/8/layout/list1"/>
    <dgm:cxn modelId="{EDBC00BB-C768-4E34-9C03-13B1B0531883}" type="presParOf" srcId="{79D8BC4D-D826-4113-B86D-5F6748D32F8A}" destId="{A2FC66BB-115C-43E9-A4A1-D55379FC7771}" srcOrd="1" destOrd="0" presId="urn:microsoft.com/office/officeart/2005/8/layout/list1"/>
    <dgm:cxn modelId="{3A388B54-6D17-4092-B871-8432E79A3ADC}" type="presParOf" srcId="{64D4A091-8732-47D0-AFA3-0FF17FE731D3}" destId="{ADCB2A81-3C6F-4869-852A-C068E710B24B}" srcOrd="5" destOrd="0" presId="urn:microsoft.com/office/officeart/2005/8/layout/list1"/>
    <dgm:cxn modelId="{2B90D65A-2F20-4267-981B-B3F54E9F18CE}" type="presParOf" srcId="{64D4A091-8732-47D0-AFA3-0FF17FE731D3}" destId="{C5D0CDC5-0C49-4E14-8CEF-3B09E57670FA}" srcOrd="6" destOrd="0" presId="urn:microsoft.com/office/officeart/2005/8/layout/list1"/>
    <dgm:cxn modelId="{F17233F8-2E45-4AAB-8089-BC32139C0C11}" type="presParOf" srcId="{64D4A091-8732-47D0-AFA3-0FF17FE731D3}" destId="{1D2A3C23-EC10-4EA0-9EAA-91B9550FACE5}" srcOrd="7" destOrd="0" presId="urn:microsoft.com/office/officeart/2005/8/layout/list1"/>
    <dgm:cxn modelId="{2566361B-1824-41B3-BAA7-835ED066171A}" type="presParOf" srcId="{64D4A091-8732-47D0-AFA3-0FF17FE731D3}" destId="{7D21AE1C-1AAD-459D-9C30-C69CF830C53D}" srcOrd="8" destOrd="0" presId="urn:microsoft.com/office/officeart/2005/8/layout/list1"/>
    <dgm:cxn modelId="{CB2CC1A1-6B7A-4243-BDB6-07C170D586A9}" type="presParOf" srcId="{7D21AE1C-1AAD-459D-9C30-C69CF830C53D}" destId="{C3A40CB7-A82F-4427-8927-A6C4E60A4864}" srcOrd="0" destOrd="0" presId="urn:microsoft.com/office/officeart/2005/8/layout/list1"/>
    <dgm:cxn modelId="{0810CD0E-80F9-4BA4-A449-4AAC2BC842B1}" type="presParOf" srcId="{7D21AE1C-1AAD-459D-9C30-C69CF830C53D}" destId="{44F15452-8BF3-4B6E-B96A-1CD8C9B4B3F3}" srcOrd="1" destOrd="0" presId="urn:microsoft.com/office/officeart/2005/8/layout/list1"/>
    <dgm:cxn modelId="{BE7D821F-1392-44E4-9353-E4E0A0690CE3}" type="presParOf" srcId="{64D4A091-8732-47D0-AFA3-0FF17FE731D3}" destId="{ED03A116-6E05-4458-8F95-61D3306AC91C}" srcOrd="9" destOrd="0" presId="urn:microsoft.com/office/officeart/2005/8/layout/list1"/>
    <dgm:cxn modelId="{5A55CBB4-0A19-4035-A175-D294775511C9}" type="presParOf" srcId="{64D4A091-8732-47D0-AFA3-0FF17FE731D3}" destId="{813A3F33-2050-40EE-8E55-67FA4A23D316}"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40B8F07-572E-4EA3-9D5C-F968CDBDCB60}"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s-ES"/>
        </a:p>
      </dgm:t>
    </dgm:pt>
    <dgm:pt modelId="{638DD213-EFC8-477F-ACBB-C47EF8311E3C}">
      <dgm:prSet phldrT="[Texto]" custT="1"/>
      <dgm:spPr/>
      <dgm:t>
        <a:bodyPr/>
        <a:lstStyle/>
        <a:p>
          <a:r>
            <a:rPr lang="es-ES" sz="3200" dirty="0"/>
            <a:t>Riesgo Operacional</a:t>
          </a:r>
        </a:p>
      </dgm:t>
    </dgm:pt>
    <dgm:pt modelId="{C8813153-812C-41D2-B57C-5337DA976BC8}" type="parTrans" cxnId="{053D9227-06A4-4AAC-99B0-3AD1754A0821}">
      <dgm:prSet/>
      <dgm:spPr/>
      <dgm:t>
        <a:bodyPr/>
        <a:lstStyle/>
        <a:p>
          <a:endParaRPr lang="es-ES"/>
        </a:p>
      </dgm:t>
    </dgm:pt>
    <dgm:pt modelId="{83FEA339-22E7-423E-8EAC-18AEE42EA85F}" type="sibTrans" cxnId="{053D9227-06A4-4AAC-99B0-3AD1754A0821}">
      <dgm:prSet/>
      <dgm:spPr/>
      <dgm:t>
        <a:bodyPr/>
        <a:lstStyle/>
        <a:p>
          <a:endParaRPr lang="es-ES"/>
        </a:p>
      </dgm:t>
    </dgm:pt>
    <dgm:pt modelId="{D629B747-4606-4ECA-B77A-1636B0106FFA}">
      <dgm:prSet phldrT="[Texto]" custT="1"/>
      <dgm:spPr/>
      <dgm:t>
        <a:bodyPr/>
        <a:lstStyle/>
        <a:p>
          <a:r>
            <a:rPr lang="es-ES" sz="3200" dirty="0"/>
            <a:t>Riesgo de Reputación</a:t>
          </a:r>
        </a:p>
      </dgm:t>
    </dgm:pt>
    <dgm:pt modelId="{87D5FE46-FF3C-414C-985F-89B24FA4B65F}" type="parTrans" cxnId="{337C754B-2ED2-4637-8DB7-08E31BBB0CB5}">
      <dgm:prSet/>
      <dgm:spPr/>
      <dgm:t>
        <a:bodyPr/>
        <a:lstStyle/>
        <a:p>
          <a:endParaRPr lang="es-ES"/>
        </a:p>
      </dgm:t>
    </dgm:pt>
    <dgm:pt modelId="{FD7E3D80-88A5-4B8D-A41F-833BE7966DF9}" type="sibTrans" cxnId="{337C754B-2ED2-4637-8DB7-08E31BBB0CB5}">
      <dgm:prSet/>
      <dgm:spPr/>
      <dgm:t>
        <a:bodyPr/>
        <a:lstStyle/>
        <a:p>
          <a:endParaRPr lang="es-ES"/>
        </a:p>
      </dgm:t>
    </dgm:pt>
    <dgm:pt modelId="{94B03ABE-9200-445B-BFBD-A395C4CE58CA}">
      <dgm:prSet phldrT="[Texto]" custT="1"/>
      <dgm:spPr/>
      <dgm:t>
        <a:bodyPr/>
        <a:lstStyle/>
        <a:p>
          <a:r>
            <a:rPr lang="es-ES" sz="3200" dirty="0"/>
            <a:t>Riesgo legal</a:t>
          </a:r>
        </a:p>
      </dgm:t>
    </dgm:pt>
    <dgm:pt modelId="{0193D523-B956-4516-A376-C7B7470A16E6}" type="parTrans" cxnId="{44B82AD4-5477-401B-B6C9-91D8D91DDBB2}">
      <dgm:prSet/>
      <dgm:spPr/>
      <dgm:t>
        <a:bodyPr/>
        <a:lstStyle/>
        <a:p>
          <a:endParaRPr lang="es-ES"/>
        </a:p>
      </dgm:t>
    </dgm:pt>
    <dgm:pt modelId="{1419D5F3-7C5E-4D8A-9E4C-5A8E9C54BD77}" type="sibTrans" cxnId="{44B82AD4-5477-401B-B6C9-91D8D91DDBB2}">
      <dgm:prSet/>
      <dgm:spPr/>
      <dgm:t>
        <a:bodyPr/>
        <a:lstStyle/>
        <a:p>
          <a:endParaRPr lang="es-ES"/>
        </a:p>
      </dgm:t>
    </dgm:pt>
    <dgm:pt modelId="{F1B51710-B9F1-4F7E-B1B1-93AB9C730697}">
      <dgm:prSet phldrT="[Texto]"/>
      <dgm:spPr/>
      <dgm:t>
        <a:bodyPr/>
        <a:lstStyle/>
        <a:p>
          <a:r>
            <a:rPr lang="es-ES" dirty="0"/>
            <a:t>Fallas en los sistemas y procedimientos.  Fraude, falta de capacitación o pérdida de personal capacitado,</a:t>
          </a:r>
        </a:p>
      </dgm:t>
    </dgm:pt>
    <dgm:pt modelId="{B0A5AD49-2D43-4959-BA37-3C19528045CA}" type="parTrans" cxnId="{EFC1F238-EFF8-4B2B-85C7-AD2733080423}">
      <dgm:prSet/>
      <dgm:spPr/>
      <dgm:t>
        <a:bodyPr/>
        <a:lstStyle/>
        <a:p>
          <a:endParaRPr lang="es-ES"/>
        </a:p>
      </dgm:t>
    </dgm:pt>
    <dgm:pt modelId="{1AFABA3C-F3EA-45CF-BD55-EC9367EE14A5}" type="sibTrans" cxnId="{EFC1F238-EFF8-4B2B-85C7-AD2733080423}">
      <dgm:prSet/>
      <dgm:spPr/>
      <dgm:t>
        <a:bodyPr/>
        <a:lstStyle/>
        <a:p>
          <a:endParaRPr lang="es-ES"/>
        </a:p>
      </dgm:t>
    </dgm:pt>
    <dgm:pt modelId="{F854E087-7FF6-4C37-A061-3565079535AE}">
      <dgm:prSet phldrT="[Texto]"/>
      <dgm:spPr/>
      <dgm:t>
        <a:bodyPr/>
        <a:lstStyle/>
        <a:p>
          <a:r>
            <a:rPr lang="es-ES" dirty="0"/>
            <a:t>Por percepción de los clientes que la empresa no concreta oportunidades de negocios</a:t>
          </a:r>
        </a:p>
      </dgm:t>
    </dgm:pt>
    <dgm:pt modelId="{996D68FC-5F93-42D9-A979-9F29D0F3B495}" type="parTrans" cxnId="{E39C4923-87E3-4585-92C2-44682D4CA8EF}">
      <dgm:prSet/>
      <dgm:spPr/>
      <dgm:t>
        <a:bodyPr/>
        <a:lstStyle/>
        <a:p>
          <a:endParaRPr lang="es-ES"/>
        </a:p>
      </dgm:t>
    </dgm:pt>
    <dgm:pt modelId="{7735CFFB-7B9A-48F5-80A7-41ACFECD8E59}" type="sibTrans" cxnId="{E39C4923-87E3-4585-92C2-44682D4CA8EF}">
      <dgm:prSet/>
      <dgm:spPr/>
      <dgm:t>
        <a:bodyPr/>
        <a:lstStyle/>
        <a:p>
          <a:endParaRPr lang="es-ES"/>
        </a:p>
      </dgm:t>
    </dgm:pt>
    <dgm:pt modelId="{C7317E98-ACE8-4460-A47C-AE4CAA81AACC}">
      <dgm:prSet phldrT="[Texto]" custT="1"/>
      <dgm:spPr/>
      <dgm:t>
        <a:bodyPr/>
        <a:lstStyle/>
        <a:p>
          <a:r>
            <a:rPr lang="es-ES" sz="2000" dirty="0"/>
            <a:t>Imposibilidad de exigir por vía jurídica los compromisos de pagos</a:t>
          </a:r>
        </a:p>
      </dgm:t>
    </dgm:pt>
    <dgm:pt modelId="{A68A3D64-FDC9-481A-A948-4D969DEF2F6A}" type="parTrans" cxnId="{C3A44393-5ECB-4339-8889-CD01A99E3D83}">
      <dgm:prSet/>
      <dgm:spPr/>
    </dgm:pt>
    <dgm:pt modelId="{48B20F1B-7A6B-46E9-B675-E162331B2CDD}" type="sibTrans" cxnId="{C3A44393-5ECB-4339-8889-CD01A99E3D83}">
      <dgm:prSet/>
      <dgm:spPr/>
    </dgm:pt>
    <dgm:pt modelId="{64D4A091-8732-47D0-AFA3-0FF17FE731D3}" type="pres">
      <dgm:prSet presAssocID="{340B8F07-572E-4EA3-9D5C-F968CDBDCB60}" presName="linear" presStyleCnt="0">
        <dgm:presLayoutVars>
          <dgm:dir/>
          <dgm:animLvl val="lvl"/>
          <dgm:resizeHandles val="exact"/>
        </dgm:presLayoutVars>
      </dgm:prSet>
      <dgm:spPr/>
    </dgm:pt>
    <dgm:pt modelId="{259E76FD-133A-4DF8-836D-9C142A3B56F9}" type="pres">
      <dgm:prSet presAssocID="{638DD213-EFC8-477F-ACBB-C47EF8311E3C}" presName="parentLin" presStyleCnt="0"/>
      <dgm:spPr/>
    </dgm:pt>
    <dgm:pt modelId="{AEE4F276-ED1A-444F-859F-60FC18895517}" type="pres">
      <dgm:prSet presAssocID="{638DD213-EFC8-477F-ACBB-C47EF8311E3C}" presName="parentLeftMargin" presStyleLbl="node1" presStyleIdx="0" presStyleCnt="3"/>
      <dgm:spPr/>
    </dgm:pt>
    <dgm:pt modelId="{5194729A-1F26-4EE6-881C-AAB2B60B640E}" type="pres">
      <dgm:prSet presAssocID="{638DD213-EFC8-477F-ACBB-C47EF8311E3C}" presName="parentText" presStyleLbl="node1" presStyleIdx="0" presStyleCnt="3" custScaleY="66162">
        <dgm:presLayoutVars>
          <dgm:chMax val="0"/>
          <dgm:bulletEnabled val="1"/>
        </dgm:presLayoutVars>
      </dgm:prSet>
      <dgm:spPr/>
    </dgm:pt>
    <dgm:pt modelId="{FAD2B0EF-7633-47C5-9CF3-F51F3AF16889}" type="pres">
      <dgm:prSet presAssocID="{638DD213-EFC8-477F-ACBB-C47EF8311E3C}" presName="negativeSpace" presStyleCnt="0"/>
      <dgm:spPr/>
    </dgm:pt>
    <dgm:pt modelId="{3B6531F7-9292-486D-A86A-EDCA94855E1C}" type="pres">
      <dgm:prSet presAssocID="{638DD213-EFC8-477F-ACBB-C47EF8311E3C}" presName="childText" presStyleLbl="conFgAcc1" presStyleIdx="0" presStyleCnt="3" custScaleY="30484" custLinFactY="1398" custLinFactNeighborX="-106" custLinFactNeighborY="100000">
        <dgm:presLayoutVars>
          <dgm:bulletEnabled val="1"/>
        </dgm:presLayoutVars>
      </dgm:prSet>
      <dgm:spPr/>
    </dgm:pt>
    <dgm:pt modelId="{D05B270C-7425-4D5A-82DE-3D6C794A4AC7}" type="pres">
      <dgm:prSet presAssocID="{83FEA339-22E7-423E-8EAC-18AEE42EA85F}" presName="spaceBetweenRectangles" presStyleCnt="0"/>
      <dgm:spPr/>
    </dgm:pt>
    <dgm:pt modelId="{79D8BC4D-D826-4113-B86D-5F6748D32F8A}" type="pres">
      <dgm:prSet presAssocID="{D629B747-4606-4ECA-B77A-1636B0106FFA}" presName="parentLin" presStyleCnt="0"/>
      <dgm:spPr/>
    </dgm:pt>
    <dgm:pt modelId="{22A2D8EF-1A04-41F3-B0E0-8A277128544E}" type="pres">
      <dgm:prSet presAssocID="{D629B747-4606-4ECA-B77A-1636B0106FFA}" presName="parentLeftMargin" presStyleLbl="node1" presStyleIdx="0" presStyleCnt="3"/>
      <dgm:spPr/>
    </dgm:pt>
    <dgm:pt modelId="{A2FC66BB-115C-43E9-A4A1-D55379FC7771}" type="pres">
      <dgm:prSet presAssocID="{D629B747-4606-4ECA-B77A-1636B0106FFA}" presName="parentText" presStyleLbl="node1" presStyleIdx="1" presStyleCnt="3" custScaleY="70263" custLinFactNeighborX="-9091" custLinFactNeighborY="-14433">
        <dgm:presLayoutVars>
          <dgm:chMax val="0"/>
          <dgm:bulletEnabled val="1"/>
        </dgm:presLayoutVars>
      </dgm:prSet>
      <dgm:spPr/>
    </dgm:pt>
    <dgm:pt modelId="{ADCB2A81-3C6F-4869-852A-C068E710B24B}" type="pres">
      <dgm:prSet presAssocID="{D629B747-4606-4ECA-B77A-1636B0106FFA}" presName="negativeSpace" presStyleCnt="0"/>
      <dgm:spPr/>
    </dgm:pt>
    <dgm:pt modelId="{C5D0CDC5-0C49-4E14-8CEF-3B09E57670FA}" type="pres">
      <dgm:prSet presAssocID="{D629B747-4606-4ECA-B77A-1636B0106FFA}" presName="childText" presStyleLbl="conFgAcc1" presStyleIdx="1" presStyleCnt="3" custScaleY="33649" custLinFactNeighborX="2727" custLinFactNeighborY="68436">
        <dgm:presLayoutVars>
          <dgm:bulletEnabled val="1"/>
        </dgm:presLayoutVars>
      </dgm:prSet>
      <dgm:spPr/>
    </dgm:pt>
    <dgm:pt modelId="{1D2A3C23-EC10-4EA0-9EAA-91B9550FACE5}" type="pres">
      <dgm:prSet presAssocID="{FD7E3D80-88A5-4B8D-A41F-833BE7966DF9}" presName="spaceBetweenRectangles" presStyleCnt="0"/>
      <dgm:spPr/>
    </dgm:pt>
    <dgm:pt modelId="{7D21AE1C-1AAD-459D-9C30-C69CF830C53D}" type="pres">
      <dgm:prSet presAssocID="{94B03ABE-9200-445B-BFBD-A395C4CE58CA}" presName="parentLin" presStyleCnt="0"/>
      <dgm:spPr/>
    </dgm:pt>
    <dgm:pt modelId="{C3A40CB7-A82F-4427-8927-A6C4E60A4864}" type="pres">
      <dgm:prSet presAssocID="{94B03ABE-9200-445B-BFBD-A395C4CE58CA}" presName="parentLeftMargin" presStyleLbl="node1" presStyleIdx="1" presStyleCnt="3"/>
      <dgm:spPr/>
    </dgm:pt>
    <dgm:pt modelId="{44F15452-8BF3-4B6E-B96A-1CD8C9B4B3F3}" type="pres">
      <dgm:prSet presAssocID="{94B03ABE-9200-445B-BFBD-A395C4CE58CA}" presName="parentText" presStyleLbl="node1" presStyleIdx="2" presStyleCnt="3" custScaleY="75667" custLinFactNeighborX="9091" custLinFactNeighborY="-28231">
        <dgm:presLayoutVars>
          <dgm:chMax val="0"/>
          <dgm:bulletEnabled val="1"/>
        </dgm:presLayoutVars>
      </dgm:prSet>
      <dgm:spPr/>
    </dgm:pt>
    <dgm:pt modelId="{ED03A116-6E05-4458-8F95-61D3306AC91C}" type="pres">
      <dgm:prSet presAssocID="{94B03ABE-9200-445B-BFBD-A395C4CE58CA}" presName="negativeSpace" presStyleCnt="0"/>
      <dgm:spPr/>
    </dgm:pt>
    <dgm:pt modelId="{813A3F33-2050-40EE-8E55-67FA4A23D316}" type="pres">
      <dgm:prSet presAssocID="{94B03ABE-9200-445B-BFBD-A395C4CE58CA}" presName="childText" presStyleLbl="conFgAcc1" presStyleIdx="2" presStyleCnt="3" custScaleY="69549">
        <dgm:presLayoutVars>
          <dgm:bulletEnabled val="1"/>
        </dgm:presLayoutVars>
      </dgm:prSet>
      <dgm:spPr/>
    </dgm:pt>
  </dgm:ptLst>
  <dgm:cxnLst>
    <dgm:cxn modelId="{6AD6680C-3A99-4ED2-B2D7-F3B9D56D89E6}" type="presOf" srcId="{C7317E98-ACE8-4460-A47C-AE4CAA81AACC}" destId="{813A3F33-2050-40EE-8E55-67FA4A23D316}" srcOrd="0" destOrd="0" presId="urn:microsoft.com/office/officeart/2005/8/layout/list1"/>
    <dgm:cxn modelId="{FAA2B21E-FAA6-43A5-AB51-1E93923AC281}" type="presOf" srcId="{638DD213-EFC8-477F-ACBB-C47EF8311E3C}" destId="{5194729A-1F26-4EE6-881C-AAB2B60B640E}" srcOrd="1" destOrd="0" presId="urn:microsoft.com/office/officeart/2005/8/layout/list1"/>
    <dgm:cxn modelId="{E39C4923-87E3-4585-92C2-44682D4CA8EF}" srcId="{D629B747-4606-4ECA-B77A-1636B0106FFA}" destId="{F854E087-7FF6-4C37-A061-3565079535AE}" srcOrd="0" destOrd="0" parTransId="{996D68FC-5F93-42D9-A979-9F29D0F3B495}" sibTransId="{7735CFFB-7B9A-48F5-80A7-41ACFECD8E59}"/>
    <dgm:cxn modelId="{053D9227-06A4-4AAC-99B0-3AD1754A0821}" srcId="{340B8F07-572E-4EA3-9D5C-F968CDBDCB60}" destId="{638DD213-EFC8-477F-ACBB-C47EF8311E3C}" srcOrd="0" destOrd="0" parTransId="{C8813153-812C-41D2-B57C-5337DA976BC8}" sibTransId="{83FEA339-22E7-423E-8EAC-18AEE42EA85F}"/>
    <dgm:cxn modelId="{BA6DD12C-D360-4F90-8D74-EBC97DE41478}" type="presOf" srcId="{94B03ABE-9200-445B-BFBD-A395C4CE58CA}" destId="{44F15452-8BF3-4B6E-B96A-1CD8C9B4B3F3}" srcOrd="1" destOrd="0" presId="urn:microsoft.com/office/officeart/2005/8/layout/list1"/>
    <dgm:cxn modelId="{EFC1F238-EFF8-4B2B-85C7-AD2733080423}" srcId="{638DD213-EFC8-477F-ACBB-C47EF8311E3C}" destId="{F1B51710-B9F1-4F7E-B1B1-93AB9C730697}" srcOrd="0" destOrd="0" parTransId="{B0A5AD49-2D43-4959-BA37-3C19528045CA}" sibTransId="{1AFABA3C-F3EA-45CF-BD55-EC9367EE14A5}"/>
    <dgm:cxn modelId="{9C064239-540C-4CC1-9EA0-AE3A07908702}" type="presOf" srcId="{340B8F07-572E-4EA3-9D5C-F968CDBDCB60}" destId="{64D4A091-8732-47D0-AFA3-0FF17FE731D3}" srcOrd="0" destOrd="0" presId="urn:microsoft.com/office/officeart/2005/8/layout/list1"/>
    <dgm:cxn modelId="{337C754B-2ED2-4637-8DB7-08E31BBB0CB5}" srcId="{340B8F07-572E-4EA3-9D5C-F968CDBDCB60}" destId="{D629B747-4606-4ECA-B77A-1636B0106FFA}" srcOrd="1" destOrd="0" parTransId="{87D5FE46-FF3C-414C-985F-89B24FA4B65F}" sibTransId="{FD7E3D80-88A5-4B8D-A41F-833BE7966DF9}"/>
    <dgm:cxn modelId="{C1DA7F6E-3F77-425A-8D22-131901A292BE}" type="presOf" srcId="{94B03ABE-9200-445B-BFBD-A395C4CE58CA}" destId="{C3A40CB7-A82F-4427-8927-A6C4E60A4864}" srcOrd="0" destOrd="0" presId="urn:microsoft.com/office/officeart/2005/8/layout/list1"/>
    <dgm:cxn modelId="{C3A44393-5ECB-4339-8889-CD01A99E3D83}" srcId="{94B03ABE-9200-445B-BFBD-A395C4CE58CA}" destId="{C7317E98-ACE8-4460-A47C-AE4CAA81AACC}" srcOrd="0" destOrd="0" parTransId="{A68A3D64-FDC9-481A-A948-4D969DEF2F6A}" sibTransId="{48B20F1B-7A6B-46E9-B675-E162331B2CDD}"/>
    <dgm:cxn modelId="{01C2E8A7-0E1B-4A27-BA41-371819D0CBB4}" type="presOf" srcId="{D629B747-4606-4ECA-B77A-1636B0106FFA}" destId="{22A2D8EF-1A04-41F3-B0E0-8A277128544E}" srcOrd="0" destOrd="0" presId="urn:microsoft.com/office/officeart/2005/8/layout/list1"/>
    <dgm:cxn modelId="{A01B0EBA-C278-4E3D-A602-204F79E0AB8C}" type="presOf" srcId="{F1B51710-B9F1-4F7E-B1B1-93AB9C730697}" destId="{3B6531F7-9292-486D-A86A-EDCA94855E1C}" srcOrd="0" destOrd="0" presId="urn:microsoft.com/office/officeart/2005/8/layout/list1"/>
    <dgm:cxn modelId="{D3F9A4C7-BC1C-4108-8A29-C45A3A8300DF}" type="presOf" srcId="{638DD213-EFC8-477F-ACBB-C47EF8311E3C}" destId="{AEE4F276-ED1A-444F-859F-60FC18895517}" srcOrd="0" destOrd="0" presId="urn:microsoft.com/office/officeart/2005/8/layout/list1"/>
    <dgm:cxn modelId="{BB86A1D2-C6F2-43A5-B500-210E2015F57E}" type="presOf" srcId="{F854E087-7FF6-4C37-A061-3565079535AE}" destId="{C5D0CDC5-0C49-4E14-8CEF-3B09E57670FA}" srcOrd="0" destOrd="0" presId="urn:microsoft.com/office/officeart/2005/8/layout/list1"/>
    <dgm:cxn modelId="{44B82AD4-5477-401B-B6C9-91D8D91DDBB2}" srcId="{340B8F07-572E-4EA3-9D5C-F968CDBDCB60}" destId="{94B03ABE-9200-445B-BFBD-A395C4CE58CA}" srcOrd="2" destOrd="0" parTransId="{0193D523-B956-4516-A376-C7B7470A16E6}" sibTransId="{1419D5F3-7C5E-4D8A-9E4C-5A8E9C54BD77}"/>
    <dgm:cxn modelId="{8E6D21E1-375A-4AF8-96B1-5682D77808BD}" type="presOf" srcId="{D629B747-4606-4ECA-B77A-1636B0106FFA}" destId="{A2FC66BB-115C-43E9-A4A1-D55379FC7771}" srcOrd="1" destOrd="0" presId="urn:microsoft.com/office/officeart/2005/8/layout/list1"/>
    <dgm:cxn modelId="{834140B0-95B8-4FCA-8D30-3D11786E033E}" type="presParOf" srcId="{64D4A091-8732-47D0-AFA3-0FF17FE731D3}" destId="{259E76FD-133A-4DF8-836D-9C142A3B56F9}" srcOrd="0" destOrd="0" presId="urn:microsoft.com/office/officeart/2005/8/layout/list1"/>
    <dgm:cxn modelId="{A6BFF819-2A2E-4015-86B2-CB18FE7A780E}" type="presParOf" srcId="{259E76FD-133A-4DF8-836D-9C142A3B56F9}" destId="{AEE4F276-ED1A-444F-859F-60FC18895517}" srcOrd="0" destOrd="0" presId="urn:microsoft.com/office/officeart/2005/8/layout/list1"/>
    <dgm:cxn modelId="{B211F2D1-11E5-410F-A062-951D5A0892C6}" type="presParOf" srcId="{259E76FD-133A-4DF8-836D-9C142A3B56F9}" destId="{5194729A-1F26-4EE6-881C-AAB2B60B640E}" srcOrd="1" destOrd="0" presId="urn:microsoft.com/office/officeart/2005/8/layout/list1"/>
    <dgm:cxn modelId="{D0F6FA1F-08C5-4532-A8ED-EAC352C9491A}" type="presParOf" srcId="{64D4A091-8732-47D0-AFA3-0FF17FE731D3}" destId="{FAD2B0EF-7633-47C5-9CF3-F51F3AF16889}" srcOrd="1" destOrd="0" presId="urn:microsoft.com/office/officeart/2005/8/layout/list1"/>
    <dgm:cxn modelId="{70518FEB-6407-47B6-9E75-84182D8181E0}" type="presParOf" srcId="{64D4A091-8732-47D0-AFA3-0FF17FE731D3}" destId="{3B6531F7-9292-486D-A86A-EDCA94855E1C}" srcOrd="2" destOrd="0" presId="urn:microsoft.com/office/officeart/2005/8/layout/list1"/>
    <dgm:cxn modelId="{142D395E-86A5-42BB-9A79-7541EA8B5BA1}" type="presParOf" srcId="{64D4A091-8732-47D0-AFA3-0FF17FE731D3}" destId="{D05B270C-7425-4D5A-82DE-3D6C794A4AC7}" srcOrd="3" destOrd="0" presId="urn:microsoft.com/office/officeart/2005/8/layout/list1"/>
    <dgm:cxn modelId="{E61085AF-950B-4B60-B890-F8FEC4B140F2}" type="presParOf" srcId="{64D4A091-8732-47D0-AFA3-0FF17FE731D3}" destId="{79D8BC4D-D826-4113-B86D-5F6748D32F8A}" srcOrd="4" destOrd="0" presId="urn:microsoft.com/office/officeart/2005/8/layout/list1"/>
    <dgm:cxn modelId="{6C28F5ED-F4C6-4D1E-A499-C5361659E55F}" type="presParOf" srcId="{79D8BC4D-D826-4113-B86D-5F6748D32F8A}" destId="{22A2D8EF-1A04-41F3-B0E0-8A277128544E}" srcOrd="0" destOrd="0" presId="urn:microsoft.com/office/officeart/2005/8/layout/list1"/>
    <dgm:cxn modelId="{EDBC00BB-C768-4E34-9C03-13B1B0531883}" type="presParOf" srcId="{79D8BC4D-D826-4113-B86D-5F6748D32F8A}" destId="{A2FC66BB-115C-43E9-A4A1-D55379FC7771}" srcOrd="1" destOrd="0" presId="urn:microsoft.com/office/officeart/2005/8/layout/list1"/>
    <dgm:cxn modelId="{3A388B54-6D17-4092-B871-8432E79A3ADC}" type="presParOf" srcId="{64D4A091-8732-47D0-AFA3-0FF17FE731D3}" destId="{ADCB2A81-3C6F-4869-852A-C068E710B24B}" srcOrd="5" destOrd="0" presId="urn:microsoft.com/office/officeart/2005/8/layout/list1"/>
    <dgm:cxn modelId="{2B90D65A-2F20-4267-981B-B3F54E9F18CE}" type="presParOf" srcId="{64D4A091-8732-47D0-AFA3-0FF17FE731D3}" destId="{C5D0CDC5-0C49-4E14-8CEF-3B09E57670FA}" srcOrd="6" destOrd="0" presId="urn:microsoft.com/office/officeart/2005/8/layout/list1"/>
    <dgm:cxn modelId="{F17233F8-2E45-4AAB-8089-BC32139C0C11}" type="presParOf" srcId="{64D4A091-8732-47D0-AFA3-0FF17FE731D3}" destId="{1D2A3C23-EC10-4EA0-9EAA-91B9550FACE5}" srcOrd="7" destOrd="0" presId="urn:microsoft.com/office/officeart/2005/8/layout/list1"/>
    <dgm:cxn modelId="{2566361B-1824-41B3-BAA7-835ED066171A}" type="presParOf" srcId="{64D4A091-8732-47D0-AFA3-0FF17FE731D3}" destId="{7D21AE1C-1AAD-459D-9C30-C69CF830C53D}" srcOrd="8" destOrd="0" presId="urn:microsoft.com/office/officeart/2005/8/layout/list1"/>
    <dgm:cxn modelId="{CB2CC1A1-6B7A-4243-BDB6-07C170D586A9}" type="presParOf" srcId="{7D21AE1C-1AAD-459D-9C30-C69CF830C53D}" destId="{C3A40CB7-A82F-4427-8927-A6C4E60A4864}" srcOrd="0" destOrd="0" presId="urn:microsoft.com/office/officeart/2005/8/layout/list1"/>
    <dgm:cxn modelId="{0810CD0E-80F9-4BA4-A449-4AAC2BC842B1}" type="presParOf" srcId="{7D21AE1C-1AAD-459D-9C30-C69CF830C53D}" destId="{44F15452-8BF3-4B6E-B96A-1CD8C9B4B3F3}" srcOrd="1" destOrd="0" presId="urn:microsoft.com/office/officeart/2005/8/layout/list1"/>
    <dgm:cxn modelId="{BE7D821F-1392-44E4-9353-E4E0A0690CE3}" type="presParOf" srcId="{64D4A091-8732-47D0-AFA3-0FF17FE731D3}" destId="{ED03A116-6E05-4458-8F95-61D3306AC91C}" srcOrd="9" destOrd="0" presId="urn:microsoft.com/office/officeart/2005/8/layout/list1"/>
    <dgm:cxn modelId="{5A55CBB4-0A19-4035-A175-D294775511C9}" type="presParOf" srcId="{64D4A091-8732-47D0-AFA3-0FF17FE731D3}" destId="{813A3F33-2050-40EE-8E55-67FA4A23D316}"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B37A43F-4AD2-49E0-B610-EA5AE8C23367}" type="doc">
      <dgm:prSet loTypeId="urn:microsoft.com/office/officeart/2005/8/layout/StepDownProcess" loCatId="process" qsTypeId="urn:microsoft.com/office/officeart/2005/8/quickstyle/simple1" qsCatId="simple" csTypeId="urn:microsoft.com/office/officeart/2005/8/colors/colorful1" csCatId="colorful" phldr="1"/>
      <dgm:spPr/>
      <dgm:t>
        <a:bodyPr/>
        <a:lstStyle/>
        <a:p>
          <a:endParaRPr lang="es-ES"/>
        </a:p>
      </dgm:t>
    </dgm:pt>
    <dgm:pt modelId="{C6C27D88-7A15-425D-9233-F06BEB90B038}">
      <dgm:prSet phldrT="[Texto]"/>
      <dgm:spPr/>
      <dgm:t>
        <a:bodyPr/>
        <a:lstStyle/>
        <a:p>
          <a:r>
            <a:rPr lang="es-ES" dirty="0"/>
            <a:t>Riesgo Inherente</a:t>
          </a:r>
        </a:p>
      </dgm:t>
    </dgm:pt>
    <dgm:pt modelId="{87CC21A7-AFB9-4306-8598-A402D19F94A4}" type="parTrans" cxnId="{E8EAB5BE-39CC-4184-8A28-037520F30683}">
      <dgm:prSet/>
      <dgm:spPr/>
      <dgm:t>
        <a:bodyPr/>
        <a:lstStyle/>
        <a:p>
          <a:endParaRPr lang="es-ES"/>
        </a:p>
      </dgm:t>
    </dgm:pt>
    <dgm:pt modelId="{A22D09D3-865A-44DA-A5A0-4F83659AB9DB}" type="sibTrans" cxnId="{E8EAB5BE-39CC-4184-8A28-037520F30683}">
      <dgm:prSet/>
      <dgm:spPr/>
      <dgm:t>
        <a:bodyPr/>
        <a:lstStyle/>
        <a:p>
          <a:endParaRPr lang="es-ES"/>
        </a:p>
      </dgm:t>
    </dgm:pt>
    <dgm:pt modelId="{DEFE1929-7369-4551-9C89-CCB276EA4B52}">
      <dgm:prSet phldrT="[Texto]"/>
      <dgm:spPr/>
      <dgm:t>
        <a:bodyPr/>
        <a:lstStyle/>
        <a:p>
          <a:r>
            <a:rPr lang="es-ES" dirty="0"/>
            <a:t>Propio del producto</a:t>
          </a:r>
        </a:p>
      </dgm:t>
    </dgm:pt>
    <dgm:pt modelId="{BD61204C-4B8B-4DEF-A91A-23BACB38E623}" type="parTrans" cxnId="{4689DAC3-A51D-4ACD-92F0-2DFF25DF9C5B}">
      <dgm:prSet/>
      <dgm:spPr/>
      <dgm:t>
        <a:bodyPr/>
        <a:lstStyle/>
        <a:p>
          <a:endParaRPr lang="es-ES"/>
        </a:p>
      </dgm:t>
    </dgm:pt>
    <dgm:pt modelId="{471153B1-E885-4883-A051-2B46743F2F93}" type="sibTrans" cxnId="{4689DAC3-A51D-4ACD-92F0-2DFF25DF9C5B}">
      <dgm:prSet/>
      <dgm:spPr/>
      <dgm:t>
        <a:bodyPr/>
        <a:lstStyle/>
        <a:p>
          <a:endParaRPr lang="es-ES"/>
        </a:p>
      </dgm:t>
    </dgm:pt>
    <dgm:pt modelId="{71E06839-9015-409C-A995-5998594AC142}">
      <dgm:prSet phldrT="[Texto]"/>
      <dgm:spPr/>
      <dgm:t>
        <a:bodyPr/>
        <a:lstStyle/>
        <a:p>
          <a:r>
            <a:rPr lang="es-ES" dirty="0"/>
            <a:t>Gestión de Riesgos</a:t>
          </a:r>
        </a:p>
      </dgm:t>
    </dgm:pt>
    <dgm:pt modelId="{4BF759C4-EA1E-48BB-B39F-BCFE5E8E32E7}" type="parTrans" cxnId="{E299C679-E01D-41CA-9300-F66467AE3D06}">
      <dgm:prSet/>
      <dgm:spPr/>
      <dgm:t>
        <a:bodyPr/>
        <a:lstStyle/>
        <a:p>
          <a:endParaRPr lang="es-ES"/>
        </a:p>
      </dgm:t>
    </dgm:pt>
    <dgm:pt modelId="{298E0BA2-585B-4870-A809-C4FC48DA2E31}" type="sibTrans" cxnId="{E299C679-E01D-41CA-9300-F66467AE3D06}">
      <dgm:prSet/>
      <dgm:spPr/>
      <dgm:t>
        <a:bodyPr/>
        <a:lstStyle/>
        <a:p>
          <a:endParaRPr lang="es-ES"/>
        </a:p>
      </dgm:t>
    </dgm:pt>
    <dgm:pt modelId="{9E5F1199-90C3-47DA-BCFD-EF96AABA88F6}">
      <dgm:prSet phldrT="[Texto]" custT="1"/>
      <dgm:spPr/>
      <dgm:t>
        <a:bodyPr/>
        <a:lstStyle/>
        <a:p>
          <a:r>
            <a:rPr lang="es-ES" sz="2000" dirty="0"/>
            <a:t>Asegurarse no sufra perdidas no aceptables</a:t>
          </a:r>
        </a:p>
      </dgm:t>
    </dgm:pt>
    <dgm:pt modelId="{CCB7EE3C-235A-4B74-918F-4786E5B6D5D4}" type="parTrans" cxnId="{1D73E641-38B2-4EA4-B8BF-3E3A03AC190B}">
      <dgm:prSet/>
      <dgm:spPr/>
      <dgm:t>
        <a:bodyPr/>
        <a:lstStyle/>
        <a:p>
          <a:endParaRPr lang="es-ES"/>
        </a:p>
      </dgm:t>
    </dgm:pt>
    <dgm:pt modelId="{331E5610-7CF4-4368-BE80-71949674BB55}" type="sibTrans" cxnId="{1D73E641-38B2-4EA4-B8BF-3E3A03AC190B}">
      <dgm:prSet/>
      <dgm:spPr/>
      <dgm:t>
        <a:bodyPr/>
        <a:lstStyle/>
        <a:p>
          <a:endParaRPr lang="es-ES"/>
        </a:p>
      </dgm:t>
    </dgm:pt>
    <dgm:pt modelId="{E4CAC472-0301-4741-A2CA-DD2E2A244C2E}">
      <dgm:prSet phldrT="[Texto]"/>
      <dgm:spPr/>
      <dgm:t>
        <a:bodyPr/>
        <a:lstStyle/>
        <a:p>
          <a:r>
            <a:rPr lang="es-ES" dirty="0"/>
            <a:t>Riesgo Residual</a:t>
          </a:r>
        </a:p>
      </dgm:t>
    </dgm:pt>
    <dgm:pt modelId="{CDEEA7FD-8D30-4BFA-94E1-5F4AB5518AE0}" type="parTrans" cxnId="{EC984ED4-35E3-4132-AECF-5406FBB01712}">
      <dgm:prSet/>
      <dgm:spPr/>
      <dgm:t>
        <a:bodyPr/>
        <a:lstStyle/>
        <a:p>
          <a:endParaRPr lang="es-ES"/>
        </a:p>
      </dgm:t>
    </dgm:pt>
    <dgm:pt modelId="{226C17F8-9E7C-4F03-947B-ED4DE498BE96}" type="sibTrans" cxnId="{EC984ED4-35E3-4132-AECF-5406FBB01712}">
      <dgm:prSet/>
      <dgm:spPr/>
      <dgm:t>
        <a:bodyPr/>
        <a:lstStyle/>
        <a:p>
          <a:endParaRPr lang="es-ES"/>
        </a:p>
      </dgm:t>
    </dgm:pt>
    <dgm:pt modelId="{2B3B824A-DBF1-445A-90D5-C79B8756DFA8}">
      <dgm:prSet phldrT="[Texto]"/>
      <dgm:spPr/>
      <dgm:t>
        <a:bodyPr/>
        <a:lstStyle/>
        <a:p>
          <a:r>
            <a:rPr lang="es-ES" dirty="0"/>
            <a:t>El riesgo que queda luego de la implementación de la Gestión de Riesgos</a:t>
          </a:r>
        </a:p>
      </dgm:t>
    </dgm:pt>
    <dgm:pt modelId="{8008D3EE-1F2A-4917-9027-46AAB51A2EA6}" type="parTrans" cxnId="{2CA96249-D982-412E-8305-DCBB85DC1A7A}">
      <dgm:prSet/>
      <dgm:spPr/>
      <dgm:t>
        <a:bodyPr/>
        <a:lstStyle/>
        <a:p>
          <a:endParaRPr lang="es-ES"/>
        </a:p>
      </dgm:t>
    </dgm:pt>
    <dgm:pt modelId="{13C7358A-D365-49E4-9562-13176C6C12BB}" type="sibTrans" cxnId="{2CA96249-D982-412E-8305-DCBB85DC1A7A}">
      <dgm:prSet/>
      <dgm:spPr/>
      <dgm:t>
        <a:bodyPr/>
        <a:lstStyle/>
        <a:p>
          <a:endParaRPr lang="es-ES"/>
        </a:p>
      </dgm:t>
    </dgm:pt>
    <dgm:pt modelId="{5F56CAF4-7515-4A97-BEAD-235B7A7D66C7}">
      <dgm:prSet phldrT="[Texto]" custT="1"/>
      <dgm:spPr/>
      <dgm:t>
        <a:bodyPr/>
        <a:lstStyle/>
        <a:p>
          <a:endParaRPr lang="es-ES" sz="2000" dirty="0"/>
        </a:p>
      </dgm:t>
    </dgm:pt>
    <dgm:pt modelId="{A8CD7440-8168-4D0E-A23D-18D3235A8019}" type="parTrans" cxnId="{DA0BBD19-E82F-4AD2-BBB1-EE5569FC7CF7}">
      <dgm:prSet/>
      <dgm:spPr/>
      <dgm:t>
        <a:bodyPr/>
        <a:lstStyle/>
        <a:p>
          <a:endParaRPr lang="es-ES"/>
        </a:p>
      </dgm:t>
    </dgm:pt>
    <dgm:pt modelId="{9BFF228D-5E4B-40D7-A852-DF60A1C98D3E}" type="sibTrans" cxnId="{DA0BBD19-E82F-4AD2-BBB1-EE5569FC7CF7}">
      <dgm:prSet/>
      <dgm:spPr/>
      <dgm:t>
        <a:bodyPr/>
        <a:lstStyle/>
        <a:p>
          <a:endParaRPr lang="es-ES"/>
        </a:p>
      </dgm:t>
    </dgm:pt>
    <dgm:pt modelId="{8003F63C-780E-4DD8-94AB-09B5A3EE3DEC}">
      <dgm:prSet phldrT="[Texto]" custT="1"/>
      <dgm:spPr/>
      <dgm:t>
        <a:bodyPr/>
        <a:lstStyle/>
        <a:p>
          <a:r>
            <a:rPr lang="es-ES" sz="2000" dirty="0"/>
            <a:t>Mejorar el rendimiento esperado ajustado por el riesgo</a:t>
          </a:r>
        </a:p>
      </dgm:t>
    </dgm:pt>
    <dgm:pt modelId="{4E489E41-EFA6-49AA-9386-6D4EDD3DE11B}" type="parTrans" cxnId="{D25A727B-E909-4D44-86BB-88A1005E9F60}">
      <dgm:prSet/>
      <dgm:spPr/>
      <dgm:t>
        <a:bodyPr/>
        <a:lstStyle/>
        <a:p>
          <a:endParaRPr lang="es-ES"/>
        </a:p>
      </dgm:t>
    </dgm:pt>
    <dgm:pt modelId="{45BEF75A-6BE6-4717-B292-D5D575ECA688}" type="sibTrans" cxnId="{D25A727B-E909-4D44-86BB-88A1005E9F60}">
      <dgm:prSet/>
      <dgm:spPr/>
      <dgm:t>
        <a:bodyPr/>
        <a:lstStyle/>
        <a:p>
          <a:endParaRPr lang="es-ES"/>
        </a:p>
      </dgm:t>
    </dgm:pt>
    <dgm:pt modelId="{C31A5B41-512E-4634-B7F4-B23F9F6C68F4}" type="pres">
      <dgm:prSet presAssocID="{4B37A43F-4AD2-49E0-B610-EA5AE8C23367}" presName="rootnode" presStyleCnt="0">
        <dgm:presLayoutVars>
          <dgm:chMax/>
          <dgm:chPref/>
          <dgm:dir/>
          <dgm:animLvl val="lvl"/>
        </dgm:presLayoutVars>
      </dgm:prSet>
      <dgm:spPr/>
    </dgm:pt>
    <dgm:pt modelId="{897D35C3-3223-4D28-A430-30475D373EA5}" type="pres">
      <dgm:prSet presAssocID="{C6C27D88-7A15-425D-9233-F06BEB90B038}" presName="composite" presStyleCnt="0"/>
      <dgm:spPr/>
    </dgm:pt>
    <dgm:pt modelId="{44F74AFE-8950-471D-A949-95CB56EB9621}" type="pres">
      <dgm:prSet presAssocID="{C6C27D88-7A15-425D-9233-F06BEB90B038}" presName="bentUpArrow1" presStyleLbl="alignImgPlace1" presStyleIdx="0" presStyleCnt="2" custLinFactNeighborX="7248" custLinFactNeighborY="-24544"/>
      <dgm:spPr/>
    </dgm:pt>
    <dgm:pt modelId="{EAD0842C-59D8-469F-B03D-1F9B92ADA7F3}" type="pres">
      <dgm:prSet presAssocID="{C6C27D88-7A15-425D-9233-F06BEB90B038}" presName="ParentText" presStyleLbl="node1" presStyleIdx="0" presStyleCnt="3" custScaleY="67728">
        <dgm:presLayoutVars>
          <dgm:chMax val="1"/>
          <dgm:chPref val="1"/>
          <dgm:bulletEnabled val="1"/>
        </dgm:presLayoutVars>
      </dgm:prSet>
      <dgm:spPr/>
    </dgm:pt>
    <dgm:pt modelId="{9FBB851A-FB57-40C0-ADDB-A6336F201C9B}" type="pres">
      <dgm:prSet presAssocID="{C6C27D88-7A15-425D-9233-F06BEB90B038}" presName="ChildText" presStyleLbl="revTx" presStyleIdx="0" presStyleCnt="3" custScaleX="168908" custLinFactNeighborX="38684" custLinFactNeighborY="-19819">
        <dgm:presLayoutVars>
          <dgm:chMax val="0"/>
          <dgm:chPref val="0"/>
          <dgm:bulletEnabled val="1"/>
        </dgm:presLayoutVars>
      </dgm:prSet>
      <dgm:spPr/>
    </dgm:pt>
    <dgm:pt modelId="{FB569E6C-18E8-499F-8B66-7AB9C5894DFD}" type="pres">
      <dgm:prSet presAssocID="{A22D09D3-865A-44DA-A5A0-4F83659AB9DB}" presName="sibTrans" presStyleCnt="0"/>
      <dgm:spPr/>
    </dgm:pt>
    <dgm:pt modelId="{3845EA9F-9371-4D69-8D27-9973CA6296B2}" type="pres">
      <dgm:prSet presAssocID="{71E06839-9015-409C-A995-5998594AC142}" presName="composite" presStyleCnt="0"/>
      <dgm:spPr/>
    </dgm:pt>
    <dgm:pt modelId="{DC84E05E-9E1A-4590-B5BD-78742B230002}" type="pres">
      <dgm:prSet presAssocID="{71E06839-9015-409C-A995-5998594AC142}" presName="bentUpArrow1" presStyleLbl="alignImgPlace1" presStyleIdx="1" presStyleCnt="2"/>
      <dgm:spPr/>
    </dgm:pt>
    <dgm:pt modelId="{E9E9BC8F-6395-449C-8A9E-204F51E435FD}" type="pres">
      <dgm:prSet presAssocID="{71E06839-9015-409C-A995-5998594AC142}" presName="ParentText" presStyleLbl="node1" presStyleIdx="1" presStyleCnt="3" custLinFactNeighborX="-11835" custLinFactNeighborY="-13444">
        <dgm:presLayoutVars>
          <dgm:chMax val="1"/>
          <dgm:chPref val="1"/>
          <dgm:bulletEnabled val="1"/>
        </dgm:presLayoutVars>
      </dgm:prSet>
      <dgm:spPr/>
    </dgm:pt>
    <dgm:pt modelId="{59B75D62-F17A-4C39-95C7-D92FBA96CF93}" type="pres">
      <dgm:prSet presAssocID="{71E06839-9015-409C-A995-5998594AC142}" presName="ChildText" presStyleLbl="revTx" presStyleIdx="1" presStyleCnt="3" custScaleX="250848" custScaleY="130085" custLinFactNeighborX="63924" custLinFactNeighborY="-16571">
        <dgm:presLayoutVars>
          <dgm:chMax val="0"/>
          <dgm:chPref val="0"/>
          <dgm:bulletEnabled val="1"/>
        </dgm:presLayoutVars>
      </dgm:prSet>
      <dgm:spPr/>
    </dgm:pt>
    <dgm:pt modelId="{D958DA50-7997-4BA0-A721-1BF6F0A10FF6}" type="pres">
      <dgm:prSet presAssocID="{298E0BA2-585B-4870-A809-C4FC48DA2E31}" presName="sibTrans" presStyleCnt="0"/>
      <dgm:spPr/>
    </dgm:pt>
    <dgm:pt modelId="{37189288-CF0C-4B53-9359-F8D5A936625B}" type="pres">
      <dgm:prSet presAssocID="{E4CAC472-0301-4741-A2CA-DD2E2A244C2E}" presName="composite" presStyleCnt="0"/>
      <dgm:spPr/>
    </dgm:pt>
    <dgm:pt modelId="{AED3309D-CFFD-42BE-BB4E-F0F019D6B825}" type="pres">
      <dgm:prSet presAssocID="{E4CAC472-0301-4741-A2CA-DD2E2A244C2E}" presName="ParentText" presStyleLbl="node1" presStyleIdx="2" presStyleCnt="3" custLinFactNeighborX="-26882" custLinFactNeighborY="-13696">
        <dgm:presLayoutVars>
          <dgm:chMax val="1"/>
          <dgm:chPref val="1"/>
          <dgm:bulletEnabled val="1"/>
        </dgm:presLayoutVars>
      </dgm:prSet>
      <dgm:spPr/>
    </dgm:pt>
    <dgm:pt modelId="{209E9AEC-FE88-4054-9DDB-BC4CA81206E3}" type="pres">
      <dgm:prSet presAssocID="{E4CAC472-0301-4741-A2CA-DD2E2A244C2E}" presName="FinalChildText" presStyleLbl="revTx" presStyleIdx="2" presStyleCnt="3" custScaleX="165140" custScaleY="133954">
        <dgm:presLayoutVars>
          <dgm:chMax val="0"/>
          <dgm:chPref val="0"/>
          <dgm:bulletEnabled val="1"/>
        </dgm:presLayoutVars>
      </dgm:prSet>
      <dgm:spPr/>
    </dgm:pt>
  </dgm:ptLst>
  <dgm:cxnLst>
    <dgm:cxn modelId="{DA0BBD19-E82F-4AD2-BBB1-EE5569FC7CF7}" srcId="{8003F63C-780E-4DD8-94AB-09B5A3EE3DEC}" destId="{5F56CAF4-7515-4A97-BEAD-235B7A7D66C7}" srcOrd="0" destOrd="0" parTransId="{A8CD7440-8168-4D0E-A23D-18D3235A8019}" sibTransId="{9BFF228D-5E4B-40D7-A852-DF60A1C98D3E}"/>
    <dgm:cxn modelId="{1D73E641-38B2-4EA4-B8BF-3E3A03AC190B}" srcId="{71E06839-9015-409C-A995-5998594AC142}" destId="{9E5F1199-90C3-47DA-BCFD-EF96AABA88F6}" srcOrd="0" destOrd="0" parTransId="{CCB7EE3C-235A-4B74-918F-4786E5B6D5D4}" sibTransId="{331E5610-7CF4-4368-BE80-71949674BB55}"/>
    <dgm:cxn modelId="{53753B48-9826-4DB3-B30A-59EAFA4DC170}" type="presOf" srcId="{E4CAC472-0301-4741-A2CA-DD2E2A244C2E}" destId="{AED3309D-CFFD-42BE-BB4E-F0F019D6B825}" srcOrd="0" destOrd="0" presId="urn:microsoft.com/office/officeart/2005/8/layout/StepDownProcess"/>
    <dgm:cxn modelId="{2CA96249-D982-412E-8305-DCBB85DC1A7A}" srcId="{E4CAC472-0301-4741-A2CA-DD2E2A244C2E}" destId="{2B3B824A-DBF1-445A-90D5-C79B8756DFA8}" srcOrd="0" destOrd="0" parTransId="{8008D3EE-1F2A-4917-9027-46AAB51A2EA6}" sibTransId="{13C7358A-D365-49E4-9562-13176C6C12BB}"/>
    <dgm:cxn modelId="{87E3B34A-65C4-4B0B-8453-F8E40A67C331}" type="presOf" srcId="{4B37A43F-4AD2-49E0-B610-EA5AE8C23367}" destId="{C31A5B41-512E-4634-B7F4-B23F9F6C68F4}" srcOrd="0" destOrd="0" presId="urn:microsoft.com/office/officeart/2005/8/layout/StepDownProcess"/>
    <dgm:cxn modelId="{6E3C5F73-6C08-4D8D-84A4-0D1CBC381AA3}" type="presOf" srcId="{8003F63C-780E-4DD8-94AB-09B5A3EE3DEC}" destId="{59B75D62-F17A-4C39-95C7-D92FBA96CF93}" srcOrd="0" destOrd="1" presId="urn:microsoft.com/office/officeart/2005/8/layout/StepDownProcess"/>
    <dgm:cxn modelId="{E299C679-E01D-41CA-9300-F66467AE3D06}" srcId="{4B37A43F-4AD2-49E0-B610-EA5AE8C23367}" destId="{71E06839-9015-409C-A995-5998594AC142}" srcOrd="1" destOrd="0" parTransId="{4BF759C4-EA1E-48BB-B39F-BCFE5E8E32E7}" sibTransId="{298E0BA2-585B-4870-A809-C4FC48DA2E31}"/>
    <dgm:cxn modelId="{D25A727B-E909-4D44-86BB-88A1005E9F60}" srcId="{71E06839-9015-409C-A995-5998594AC142}" destId="{8003F63C-780E-4DD8-94AB-09B5A3EE3DEC}" srcOrd="1" destOrd="0" parTransId="{4E489E41-EFA6-49AA-9386-6D4EDD3DE11B}" sibTransId="{45BEF75A-6BE6-4717-B292-D5D575ECA688}"/>
    <dgm:cxn modelId="{7849267C-BF11-4EFD-B501-58779DF34314}" type="presOf" srcId="{5F56CAF4-7515-4A97-BEAD-235B7A7D66C7}" destId="{59B75D62-F17A-4C39-95C7-D92FBA96CF93}" srcOrd="0" destOrd="2" presId="urn:microsoft.com/office/officeart/2005/8/layout/StepDownProcess"/>
    <dgm:cxn modelId="{B4F46E9A-9985-431A-9F6A-537811EB13EF}" type="presOf" srcId="{9E5F1199-90C3-47DA-BCFD-EF96AABA88F6}" destId="{59B75D62-F17A-4C39-95C7-D92FBA96CF93}" srcOrd="0" destOrd="0" presId="urn:microsoft.com/office/officeart/2005/8/layout/StepDownProcess"/>
    <dgm:cxn modelId="{E8EAB5BE-39CC-4184-8A28-037520F30683}" srcId="{4B37A43F-4AD2-49E0-B610-EA5AE8C23367}" destId="{C6C27D88-7A15-425D-9233-F06BEB90B038}" srcOrd="0" destOrd="0" parTransId="{87CC21A7-AFB9-4306-8598-A402D19F94A4}" sibTransId="{A22D09D3-865A-44DA-A5A0-4F83659AB9DB}"/>
    <dgm:cxn modelId="{4689DAC3-A51D-4ACD-92F0-2DFF25DF9C5B}" srcId="{C6C27D88-7A15-425D-9233-F06BEB90B038}" destId="{DEFE1929-7369-4551-9C89-CCB276EA4B52}" srcOrd="0" destOrd="0" parTransId="{BD61204C-4B8B-4DEF-A91A-23BACB38E623}" sibTransId="{471153B1-E885-4883-A051-2B46743F2F93}"/>
    <dgm:cxn modelId="{D5C9FFCD-CD01-459A-81FA-54546C3A3AF4}" type="presOf" srcId="{DEFE1929-7369-4551-9C89-CCB276EA4B52}" destId="{9FBB851A-FB57-40C0-ADDB-A6336F201C9B}" srcOrd="0" destOrd="0" presId="urn:microsoft.com/office/officeart/2005/8/layout/StepDownProcess"/>
    <dgm:cxn modelId="{EC984ED4-35E3-4132-AECF-5406FBB01712}" srcId="{4B37A43F-4AD2-49E0-B610-EA5AE8C23367}" destId="{E4CAC472-0301-4741-A2CA-DD2E2A244C2E}" srcOrd="2" destOrd="0" parTransId="{CDEEA7FD-8D30-4BFA-94E1-5F4AB5518AE0}" sibTransId="{226C17F8-9E7C-4F03-947B-ED4DE498BE96}"/>
    <dgm:cxn modelId="{3A090DE3-027A-4255-8B36-8E284924E12B}" type="presOf" srcId="{2B3B824A-DBF1-445A-90D5-C79B8756DFA8}" destId="{209E9AEC-FE88-4054-9DDB-BC4CA81206E3}" srcOrd="0" destOrd="0" presId="urn:microsoft.com/office/officeart/2005/8/layout/StepDownProcess"/>
    <dgm:cxn modelId="{3FC8B6F3-CD63-4A97-A030-358D9C3CE8FC}" type="presOf" srcId="{C6C27D88-7A15-425D-9233-F06BEB90B038}" destId="{EAD0842C-59D8-469F-B03D-1F9B92ADA7F3}" srcOrd="0" destOrd="0" presId="urn:microsoft.com/office/officeart/2005/8/layout/StepDownProcess"/>
    <dgm:cxn modelId="{C8B071FD-655D-4E31-80D8-7BD7AF99E13E}" type="presOf" srcId="{71E06839-9015-409C-A995-5998594AC142}" destId="{E9E9BC8F-6395-449C-8A9E-204F51E435FD}" srcOrd="0" destOrd="0" presId="urn:microsoft.com/office/officeart/2005/8/layout/StepDownProcess"/>
    <dgm:cxn modelId="{A3B9F5A1-9B04-46A1-B6A7-EFCF0EB0B895}" type="presParOf" srcId="{C31A5B41-512E-4634-B7F4-B23F9F6C68F4}" destId="{897D35C3-3223-4D28-A430-30475D373EA5}" srcOrd="0" destOrd="0" presId="urn:microsoft.com/office/officeart/2005/8/layout/StepDownProcess"/>
    <dgm:cxn modelId="{6710F7CD-DF99-4D7D-AE6E-8E040FE9075D}" type="presParOf" srcId="{897D35C3-3223-4D28-A430-30475D373EA5}" destId="{44F74AFE-8950-471D-A949-95CB56EB9621}" srcOrd="0" destOrd="0" presId="urn:microsoft.com/office/officeart/2005/8/layout/StepDownProcess"/>
    <dgm:cxn modelId="{DA26C596-3B71-44CC-A0C0-DFC44AB33233}" type="presParOf" srcId="{897D35C3-3223-4D28-A430-30475D373EA5}" destId="{EAD0842C-59D8-469F-B03D-1F9B92ADA7F3}" srcOrd="1" destOrd="0" presId="urn:microsoft.com/office/officeart/2005/8/layout/StepDownProcess"/>
    <dgm:cxn modelId="{87B95F57-9E81-4DAA-966D-570850FB5F3B}" type="presParOf" srcId="{897D35C3-3223-4D28-A430-30475D373EA5}" destId="{9FBB851A-FB57-40C0-ADDB-A6336F201C9B}" srcOrd="2" destOrd="0" presId="urn:microsoft.com/office/officeart/2005/8/layout/StepDownProcess"/>
    <dgm:cxn modelId="{5603A3C5-3997-430B-9FAB-2E20D26C4C53}" type="presParOf" srcId="{C31A5B41-512E-4634-B7F4-B23F9F6C68F4}" destId="{FB569E6C-18E8-499F-8B66-7AB9C5894DFD}" srcOrd="1" destOrd="0" presId="urn:microsoft.com/office/officeart/2005/8/layout/StepDownProcess"/>
    <dgm:cxn modelId="{1B0F9A26-37BF-496C-8662-161EF2B782C2}" type="presParOf" srcId="{C31A5B41-512E-4634-B7F4-B23F9F6C68F4}" destId="{3845EA9F-9371-4D69-8D27-9973CA6296B2}" srcOrd="2" destOrd="0" presId="urn:microsoft.com/office/officeart/2005/8/layout/StepDownProcess"/>
    <dgm:cxn modelId="{BDA56472-D827-4887-ADD5-FE79B59DBB0A}" type="presParOf" srcId="{3845EA9F-9371-4D69-8D27-9973CA6296B2}" destId="{DC84E05E-9E1A-4590-B5BD-78742B230002}" srcOrd="0" destOrd="0" presId="urn:microsoft.com/office/officeart/2005/8/layout/StepDownProcess"/>
    <dgm:cxn modelId="{9E4D26D5-726C-4561-BFBF-3B03F7ACDC2E}" type="presParOf" srcId="{3845EA9F-9371-4D69-8D27-9973CA6296B2}" destId="{E9E9BC8F-6395-449C-8A9E-204F51E435FD}" srcOrd="1" destOrd="0" presId="urn:microsoft.com/office/officeart/2005/8/layout/StepDownProcess"/>
    <dgm:cxn modelId="{98F114A2-0B85-4913-AA0D-CE3993F4C04D}" type="presParOf" srcId="{3845EA9F-9371-4D69-8D27-9973CA6296B2}" destId="{59B75D62-F17A-4C39-95C7-D92FBA96CF93}" srcOrd="2" destOrd="0" presId="urn:microsoft.com/office/officeart/2005/8/layout/StepDownProcess"/>
    <dgm:cxn modelId="{EAA93214-8D87-4713-A447-B6F05C32E80B}" type="presParOf" srcId="{C31A5B41-512E-4634-B7F4-B23F9F6C68F4}" destId="{D958DA50-7997-4BA0-A721-1BF6F0A10FF6}" srcOrd="3" destOrd="0" presId="urn:microsoft.com/office/officeart/2005/8/layout/StepDownProcess"/>
    <dgm:cxn modelId="{329007D9-B5DA-4860-9B3E-0DBC61690560}" type="presParOf" srcId="{C31A5B41-512E-4634-B7F4-B23F9F6C68F4}" destId="{37189288-CF0C-4B53-9359-F8D5A936625B}" srcOrd="4" destOrd="0" presId="urn:microsoft.com/office/officeart/2005/8/layout/StepDownProcess"/>
    <dgm:cxn modelId="{96E8B75F-B21D-4A62-AE1E-23E4845FFE7A}" type="presParOf" srcId="{37189288-CF0C-4B53-9359-F8D5A936625B}" destId="{AED3309D-CFFD-42BE-BB4E-F0F019D6B825}" srcOrd="0" destOrd="0" presId="urn:microsoft.com/office/officeart/2005/8/layout/StepDownProcess"/>
    <dgm:cxn modelId="{C585281E-9756-4C76-8728-57815D5D9F6A}" type="presParOf" srcId="{37189288-CF0C-4B53-9359-F8D5A936625B}" destId="{209E9AEC-FE88-4054-9DDB-BC4CA81206E3}"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C452AE3-7E89-4AB7-A85C-75921BE9648C}"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s-ES"/>
        </a:p>
      </dgm:t>
    </dgm:pt>
    <dgm:pt modelId="{5218518E-2357-476F-8B03-3A9D3DCD9268}">
      <dgm:prSet phldrT="[Texto]"/>
      <dgm:spPr/>
      <dgm:t>
        <a:bodyPr/>
        <a:lstStyle/>
        <a:p>
          <a:r>
            <a:rPr lang="es-ES" dirty="0"/>
            <a:t>Gestión del Riesgo</a:t>
          </a:r>
        </a:p>
      </dgm:t>
    </dgm:pt>
    <dgm:pt modelId="{D1765156-6746-40BF-9306-53571E250B5D}" type="parTrans" cxnId="{31025BB8-97C9-495B-9FED-581C30DDC443}">
      <dgm:prSet/>
      <dgm:spPr/>
      <dgm:t>
        <a:bodyPr/>
        <a:lstStyle/>
        <a:p>
          <a:endParaRPr lang="es-ES"/>
        </a:p>
      </dgm:t>
    </dgm:pt>
    <dgm:pt modelId="{84363E4C-97A2-4AEA-827D-BCC76854E77D}" type="sibTrans" cxnId="{31025BB8-97C9-495B-9FED-581C30DDC443}">
      <dgm:prSet/>
      <dgm:spPr/>
      <dgm:t>
        <a:bodyPr/>
        <a:lstStyle/>
        <a:p>
          <a:endParaRPr lang="es-ES"/>
        </a:p>
      </dgm:t>
    </dgm:pt>
    <dgm:pt modelId="{B2D00E7F-2587-4EFB-9270-1B0C76E357B3}">
      <dgm:prSet phldrT="[Texto]"/>
      <dgm:spPr/>
      <dgm:t>
        <a:bodyPr/>
        <a:lstStyle/>
        <a:p>
          <a:r>
            <a:rPr lang="es-ES" dirty="0"/>
            <a:t>Desde el punto de vista de la gestión</a:t>
          </a:r>
        </a:p>
      </dgm:t>
    </dgm:pt>
    <dgm:pt modelId="{BA205A5E-9749-41A3-8663-468C64717C9F}" type="parTrans" cxnId="{4AB65654-79A2-44F0-9466-9FC7419FB08A}">
      <dgm:prSet/>
      <dgm:spPr/>
      <dgm:t>
        <a:bodyPr/>
        <a:lstStyle/>
        <a:p>
          <a:endParaRPr lang="es-ES"/>
        </a:p>
      </dgm:t>
    </dgm:pt>
    <dgm:pt modelId="{43829F89-8EFE-48CC-A48C-3F8BB13991B2}" type="sibTrans" cxnId="{4AB65654-79A2-44F0-9466-9FC7419FB08A}">
      <dgm:prSet/>
      <dgm:spPr/>
      <dgm:t>
        <a:bodyPr/>
        <a:lstStyle/>
        <a:p>
          <a:endParaRPr lang="es-ES"/>
        </a:p>
      </dgm:t>
    </dgm:pt>
    <dgm:pt modelId="{8299E00D-365A-474D-88C6-84CE83023F56}">
      <dgm:prSet phldrT="[Texto]"/>
      <dgm:spPr/>
      <dgm:t>
        <a:bodyPr/>
        <a:lstStyle/>
        <a:p>
          <a:r>
            <a:rPr lang="es-ES" dirty="0"/>
            <a:t>Desde el punto de vista de los requerimientos regulatorios del sistema financiero</a:t>
          </a:r>
        </a:p>
      </dgm:t>
    </dgm:pt>
    <dgm:pt modelId="{5460C605-7929-48CA-95A7-667FD7511590}" type="parTrans" cxnId="{09FBB473-259E-48DC-B6F0-DBAB9CF3B7C9}">
      <dgm:prSet/>
      <dgm:spPr/>
      <dgm:t>
        <a:bodyPr/>
        <a:lstStyle/>
        <a:p>
          <a:endParaRPr lang="es-ES"/>
        </a:p>
      </dgm:t>
    </dgm:pt>
    <dgm:pt modelId="{AB29740A-4D23-450D-AEA9-E056277A2A8A}" type="sibTrans" cxnId="{09FBB473-259E-48DC-B6F0-DBAB9CF3B7C9}">
      <dgm:prSet/>
      <dgm:spPr/>
      <dgm:t>
        <a:bodyPr/>
        <a:lstStyle/>
        <a:p>
          <a:endParaRPr lang="es-ES"/>
        </a:p>
      </dgm:t>
    </dgm:pt>
    <dgm:pt modelId="{A9CF3532-61CC-4085-93D7-9EEF65ECBE44}">
      <dgm:prSet phldrT="[Texto]"/>
      <dgm:spPr/>
      <dgm:t>
        <a:bodyPr/>
        <a:lstStyle/>
        <a:p>
          <a:r>
            <a:rPr lang="es-ES" dirty="0"/>
            <a:t>Desde el punto de vista de las normas contables</a:t>
          </a:r>
        </a:p>
      </dgm:t>
    </dgm:pt>
    <dgm:pt modelId="{F8E5ED6B-292E-4B67-8CC1-B50495D38B03}" type="parTrans" cxnId="{6AE59459-CE0C-4C6A-AB9D-4FCD0F495511}">
      <dgm:prSet/>
      <dgm:spPr/>
      <dgm:t>
        <a:bodyPr/>
        <a:lstStyle/>
        <a:p>
          <a:endParaRPr lang="es-ES"/>
        </a:p>
      </dgm:t>
    </dgm:pt>
    <dgm:pt modelId="{7599E6CD-CE51-4E8D-803C-E432858C348C}" type="sibTrans" cxnId="{6AE59459-CE0C-4C6A-AB9D-4FCD0F495511}">
      <dgm:prSet/>
      <dgm:spPr/>
      <dgm:t>
        <a:bodyPr/>
        <a:lstStyle/>
        <a:p>
          <a:endParaRPr lang="es-ES"/>
        </a:p>
      </dgm:t>
    </dgm:pt>
    <dgm:pt modelId="{5A5CB3BD-6CD6-40F1-8DF5-D9B6E649BDF6}" type="pres">
      <dgm:prSet presAssocID="{CC452AE3-7E89-4AB7-A85C-75921BE9648C}" presName="diagram" presStyleCnt="0">
        <dgm:presLayoutVars>
          <dgm:dir/>
          <dgm:resizeHandles val="exact"/>
        </dgm:presLayoutVars>
      </dgm:prSet>
      <dgm:spPr/>
    </dgm:pt>
    <dgm:pt modelId="{4E346D33-8A63-434F-8983-86F7BFA1C54D}" type="pres">
      <dgm:prSet presAssocID="{5218518E-2357-476F-8B03-3A9D3DCD9268}" presName="node" presStyleLbl="node1" presStyleIdx="0" presStyleCnt="4" custScaleX="78345" custScaleY="130627" custLinFactNeighborX="-3158" custLinFactNeighborY="-20472">
        <dgm:presLayoutVars>
          <dgm:bulletEnabled val="1"/>
        </dgm:presLayoutVars>
      </dgm:prSet>
      <dgm:spPr/>
    </dgm:pt>
    <dgm:pt modelId="{CE6FB0CB-64EB-479E-BF46-82238D29F50B}" type="pres">
      <dgm:prSet presAssocID="{84363E4C-97A2-4AEA-827D-BCC76854E77D}" presName="sibTrans" presStyleCnt="0"/>
      <dgm:spPr/>
    </dgm:pt>
    <dgm:pt modelId="{CC03D954-470B-4A51-879A-40BF66DB0376}" type="pres">
      <dgm:prSet presAssocID="{B2D00E7F-2587-4EFB-9270-1B0C76E357B3}" presName="node" presStyleLbl="node1" presStyleIdx="1" presStyleCnt="4" custScaleY="58528" custLinFactNeighborX="3846" custLinFactNeighborY="-34883">
        <dgm:presLayoutVars>
          <dgm:bulletEnabled val="1"/>
        </dgm:presLayoutVars>
      </dgm:prSet>
      <dgm:spPr/>
    </dgm:pt>
    <dgm:pt modelId="{870810DF-48AC-4E0D-B5C5-C266D1E3C343}" type="pres">
      <dgm:prSet presAssocID="{43829F89-8EFE-48CC-A48C-3F8BB13991B2}" presName="sibTrans" presStyleCnt="0"/>
      <dgm:spPr/>
    </dgm:pt>
    <dgm:pt modelId="{981EC794-29DB-449F-91A5-147D1669016E}" type="pres">
      <dgm:prSet presAssocID="{8299E00D-365A-474D-88C6-84CE83023F56}" presName="node" presStyleLbl="node1" presStyleIdx="2" presStyleCnt="4" custScaleY="79622" custLinFactX="3018" custLinFactNeighborX="100000" custLinFactNeighborY="-73468">
        <dgm:presLayoutVars>
          <dgm:bulletEnabled val="1"/>
        </dgm:presLayoutVars>
      </dgm:prSet>
      <dgm:spPr/>
    </dgm:pt>
    <dgm:pt modelId="{9F815A94-76CB-40C4-BC41-E806F95909BD}" type="pres">
      <dgm:prSet presAssocID="{AB29740A-4D23-450D-AEA9-E056277A2A8A}" presName="sibTrans" presStyleCnt="0"/>
      <dgm:spPr/>
    </dgm:pt>
    <dgm:pt modelId="{39A5AF3D-1934-43AD-8775-CDCC34375BCD}" type="pres">
      <dgm:prSet presAssocID="{A9CF3532-61CC-4085-93D7-9EEF65ECBE44}" presName="node" presStyleLbl="node1" presStyleIdx="3" presStyleCnt="4" custScaleY="65135" custLinFactNeighborX="-6982" custLinFactNeighborY="11764">
        <dgm:presLayoutVars>
          <dgm:bulletEnabled val="1"/>
        </dgm:presLayoutVars>
      </dgm:prSet>
      <dgm:spPr/>
    </dgm:pt>
  </dgm:ptLst>
  <dgm:cxnLst>
    <dgm:cxn modelId="{F5FA7B30-9DB1-4421-A542-F835383556DD}" type="presOf" srcId="{A9CF3532-61CC-4085-93D7-9EEF65ECBE44}" destId="{39A5AF3D-1934-43AD-8775-CDCC34375BCD}" srcOrd="0" destOrd="0" presId="urn:microsoft.com/office/officeart/2005/8/layout/default"/>
    <dgm:cxn modelId="{C7C06E68-DB39-44C5-85E9-614496C8D9EC}" type="presOf" srcId="{5218518E-2357-476F-8B03-3A9D3DCD9268}" destId="{4E346D33-8A63-434F-8983-86F7BFA1C54D}" srcOrd="0" destOrd="0" presId="urn:microsoft.com/office/officeart/2005/8/layout/default"/>
    <dgm:cxn modelId="{09FBB473-259E-48DC-B6F0-DBAB9CF3B7C9}" srcId="{CC452AE3-7E89-4AB7-A85C-75921BE9648C}" destId="{8299E00D-365A-474D-88C6-84CE83023F56}" srcOrd="2" destOrd="0" parTransId="{5460C605-7929-48CA-95A7-667FD7511590}" sibTransId="{AB29740A-4D23-450D-AEA9-E056277A2A8A}"/>
    <dgm:cxn modelId="{4AB65654-79A2-44F0-9466-9FC7419FB08A}" srcId="{CC452AE3-7E89-4AB7-A85C-75921BE9648C}" destId="{B2D00E7F-2587-4EFB-9270-1B0C76E357B3}" srcOrd="1" destOrd="0" parTransId="{BA205A5E-9749-41A3-8663-468C64717C9F}" sibTransId="{43829F89-8EFE-48CC-A48C-3F8BB13991B2}"/>
    <dgm:cxn modelId="{6AE59459-CE0C-4C6A-AB9D-4FCD0F495511}" srcId="{CC452AE3-7E89-4AB7-A85C-75921BE9648C}" destId="{A9CF3532-61CC-4085-93D7-9EEF65ECBE44}" srcOrd="3" destOrd="0" parTransId="{F8E5ED6B-292E-4B67-8CC1-B50495D38B03}" sibTransId="{7599E6CD-CE51-4E8D-803C-E432858C348C}"/>
    <dgm:cxn modelId="{2253B0B2-EA6D-4287-828B-1F8E266D1AC8}" type="presOf" srcId="{8299E00D-365A-474D-88C6-84CE83023F56}" destId="{981EC794-29DB-449F-91A5-147D1669016E}" srcOrd="0" destOrd="0" presId="urn:microsoft.com/office/officeart/2005/8/layout/default"/>
    <dgm:cxn modelId="{31025BB8-97C9-495B-9FED-581C30DDC443}" srcId="{CC452AE3-7E89-4AB7-A85C-75921BE9648C}" destId="{5218518E-2357-476F-8B03-3A9D3DCD9268}" srcOrd="0" destOrd="0" parTransId="{D1765156-6746-40BF-9306-53571E250B5D}" sibTransId="{84363E4C-97A2-4AEA-827D-BCC76854E77D}"/>
    <dgm:cxn modelId="{C6A74AE6-B3A6-4606-9F83-4052937C08EF}" type="presOf" srcId="{B2D00E7F-2587-4EFB-9270-1B0C76E357B3}" destId="{CC03D954-470B-4A51-879A-40BF66DB0376}" srcOrd="0" destOrd="0" presId="urn:microsoft.com/office/officeart/2005/8/layout/default"/>
    <dgm:cxn modelId="{138329FA-6508-4CC6-BD77-EFE608014C0B}" type="presOf" srcId="{CC452AE3-7E89-4AB7-A85C-75921BE9648C}" destId="{5A5CB3BD-6CD6-40F1-8DF5-D9B6E649BDF6}" srcOrd="0" destOrd="0" presId="urn:microsoft.com/office/officeart/2005/8/layout/default"/>
    <dgm:cxn modelId="{094FDFE8-BA40-4FD6-B10C-EE43F5C52720}" type="presParOf" srcId="{5A5CB3BD-6CD6-40F1-8DF5-D9B6E649BDF6}" destId="{4E346D33-8A63-434F-8983-86F7BFA1C54D}" srcOrd="0" destOrd="0" presId="urn:microsoft.com/office/officeart/2005/8/layout/default"/>
    <dgm:cxn modelId="{1F0900DE-AB8E-485F-8ECC-E47269732882}" type="presParOf" srcId="{5A5CB3BD-6CD6-40F1-8DF5-D9B6E649BDF6}" destId="{CE6FB0CB-64EB-479E-BF46-82238D29F50B}" srcOrd="1" destOrd="0" presId="urn:microsoft.com/office/officeart/2005/8/layout/default"/>
    <dgm:cxn modelId="{1DC94815-953E-42CF-82CC-0672628F78C7}" type="presParOf" srcId="{5A5CB3BD-6CD6-40F1-8DF5-D9B6E649BDF6}" destId="{CC03D954-470B-4A51-879A-40BF66DB0376}" srcOrd="2" destOrd="0" presId="urn:microsoft.com/office/officeart/2005/8/layout/default"/>
    <dgm:cxn modelId="{FD8CFC38-56A3-4841-AA49-E25CBD438B39}" type="presParOf" srcId="{5A5CB3BD-6CD6-40F1-8DF5-D9B6E649BDF6}" destId="{870810DF-48AC-4E0D-B5C5-C266D1E3C343}" srcOrd="3" destOrd="0" presId="urn:microsoft.com/office/officeart/2005/8/layout/default"/>
    <dgm:cxn modelId="{8214FF31-9BB1-4569-87A0-63F9E1A51C59}" type="presParOf" srcId="{5A5CB3BD-6CD6-40F1-8DF5-D9B6E649BDF6}" destId="{981EC794-29DB-449F-91A5-147D1669016E}" srcOrd="4" destOrd="0" presId="urn:microsoft.com/office/officeart/2005/8/layout/default"/>
    <dgm:cxn modelId="{37E235E9-247A-4B22-976E-ADF8CE445F98}" type="presParOf" srcId="{5A5CB3BD-6CD6-40F1-8DF5-D9B6E649BDF6}" destId="{9F815A94-76CB-40C4-BC41-E806F95909BD}" srcOrd="5" destOrd="0" presId="urn:microsoft.com/office/officeart/2005/8/layout/default"/>
    <dgm:cxn modelId="{EDA3CF8D-76C8-49F5-8FB2-901A771C7DB6}" type="presParOf" srcId="{5A5CB3BD-6CD6-40F1-8DF5-D9B6E649BDF6}" destId="{39A5AF3D-1934-43AD-8775-CDCC34375BC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C452AE3-7E89-4AB7-A85C-75921BE9648C}"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s-ES"/>
        </a:p>
      </dgm:t>
    </dgm:pt>
    <dgm:pt modelId="{5218518E-2357-476F-8B03-3A9D3DCD9268}">
      <dgm:prSet phldrT="[Texto]"/>
      <dgm:spPr/>
      <dgm:t>
        <a:bodyPr/>
        <a:lstStyle/>
        <a:p>
          <a:r>
            <a:rPr lang="es-ES" dirty="0"/>
            <a:t>Gestión del Riesgo</a:t>
          </a:r>
        </a:p>
      </dgm:t>
    </dgm:pt>
    <dgm:pt modelId="{D1765156-6746-40BF-9306-53571E250B5D}" type="parTrans" cxnId="{31025BB8-97C9-495B-9FED-581C30DDC443}">
      <dgm:prSet/>
      <dgm:spPr/>
      <dgm:t>
        <a:bodyPr/>
        <a:lstStyle/>
        <a:p>
          <a:endParaRPr lang="es-ES"/>
        </a:p>
      </dgm:t>
    </dgm:pt>
    <dgm:pt modelId="{84363E4C-97A2-4AEA-827D-BCC76854E77D}" type="sibTrans" cxnId="{31025BB8-97C9-495B-9FED-581C30DDC443}">
      <dgm:prSet/>
      <dgm:spPr/>
      <dgm:t>
        <a:bodyPr/>
        <a:lstStyle/>
        <a:p>
          <a:endParaRPr lang="es-ES"/>
        </a:p>
      </dgm:t>
    </dgm:pt>
    <dgm:pt modelId="{B2D00E7F-2587-4EFB-9270-1B0C76E357B3}">
      <dgm:prSet phldrT="[Texto]"/>
      <dgm:spPr>
        <a:solidFill>
          <a:schemeClr val="accent3">
            <a:lumMod val="20000"/>
            <a:lumOff val="80000"/>
          </a:schemeClr>
        </a:solidFill>
      </dgm:spPr>
      <dgm:t>
        <a:bodyPr/>
        <a:lstStyle/>
        <a:p>
          <a:r>
            <a:rPr lang="es-ES" dirty="0"/>
            <a:t>Desde el punto de vista de la gestión</a:t>
          </a:r>
        </a:p>
      </dgm:t>
    </dgm:pt>
    <dgm:pt modelId="{BA205A5E-9749-41A3-8663-468C64717C9F}" type="parTrans" cxnId="{4AB65654-79A2-44F0-9466-9FC7419FB08A}">
      <dgm:prSet/>
      <dgm:spPr/>
      <dgm:t>
        <a:bodyPr/>
        <a:lstStyle/>
        <a:p>
          <a:endParaRPr lang="es-ES"/>
        </a:p>
      </dgm:t>
    </dgm:pt>
    <dgm:pt modelId="{43829F89-8EFE-48CC-A48C-3F8BB13991B2}" type="sibTrans" cxnId="{4AB65654-79A2-44F0-9466-9FC7419FB08A}">
      <dgm:prSet/>
      <dgm:spPr/>
      <dgm:t>
        <a:bodyPr/>
        <a:lstStyle/>
        <a:p>
          <a:endParaRPr lang="es-ES"/>
        </a:p>
      </dgm:t>
    </dgm:pt>
    <dgm:pt modelId="{8299E00D-365A-474D-88C6-84CE83023F56}">
      <dgm:prSet phldrT="[Texto]"/>
      <dgm:spPr>
        <a:solidFill>
          <a:schemeClr val="accent3">
            <a:lumMod val="20000"/>
            <a:lumOff val="80000"/>
          </a:schemeClr>
        </a:solidFill>
      </dgm:spPr>
      <dgm:t>
        <a:bodyPr/>
        <a:lstStyle/>
        <a:p>
          <a:r>
            <a:rPr lang="es-ES" dirty="0"/>
            <a:t>Desde el punto de vista de los requerimientos regulatorios del sistema financiero</a:t>
          </a:r>
        </a:p>
      </dgm:t>
    </dgm:pt>
    <dgm:pt modelId="{5460C605-7929-48CA-95A7-667FD7511590}" type="parTrans" cxnId="{09FBB473-259E-48DC-B6F0-DBAB9CF3B7C9}">
      <dgm:prSet/>
      <dgm:spPr/>
      <dgm:t>
        <a:bodyPr/>
        <a:lstStyle/>
        <a:p>
          <a:endParaRPr lang="es-ES"/>
        </a:p>
      </dgm:t>
    </dgm:pt>
    <dgm:pt modelId="{AB29740A-4D23-450D-AEA9-E056277A2A8A}" type="sibTrans" cxnId="{09FBB473-259E-48DC-B6F0-DBAB9CF3B7C9}">
      <dgm:prSet/>
      <dgm:spPr/>
      <dgm:t>
        <a:bodyPr/>
        <a:lstStyle/>
        <a:p>
          <a:endParaRPr lang="es-ES"/>
        </a:p>
      </dgm:t>
    </dgm:pt>
    <dgm:pt modelId="{A9CF3532-61CC-4085-93D7-9EEF65ECBE44}">
      <dgm:prSet phldrT="[Texto]"/>
      <dgm:spPr/>
      <dgm:t>
        <a:bodyPr/>
        <a:lstStyle/>
        <a:p>
          <a:r>
            <a:rPr lang="es-ES" dirty="0"/>
            <a:t>Desde el punto de vista de las normas contables</a:t>
          </a:r>
        </a:p>
      </dgm:t>
    </dgm:pt>
    <dgm:pt modelId="{F8E5ED6B-292E-4B67-8CC1-B50495D38B03}" type="parTrans" cxnId="{6AE59459-CE0C-4C6A-AB9D-4FCD0F495511}">
      <dgm:prSet/>
      <dgm:spPr/>
      <dgm:t>
        <a:bodyPr/>
        <a:lstStyle/>
        <a:p>
          <a:endParaRPr lang="es-ES"/>
        </a:p>
      </dgm:t>
    </dgm:pt>
    <dgm:pt modelId="{7599E6CD-CE51-4E8D-803C-E432858C348C}" type="sibTrans" cxnId="{6AE59459-CE0C-4C6A-AB9D-4FCD0F495511}">
      <dgm:prSet/>
      <dgm:spPr/>
      <dgm:t>
        <a:bodyPr/>
        <a:lstStyle/>
        <a:p>
          <a:endParaRPr lang="es-ES"/>
        </a:p>
      </dgm:t>
    </dgm:pt>
    <dgm:pt modelId="{5A5CB3BD-6CD6-40F1-8DF5-D9B6E649BDF6}" type="pres">
      <dgm:prSet presAssocID="{CC452AE3-7E89-4AB7-A85C-75921BE9648C}" presName="diagram" presStyleCnt="0">
        <dgm:presLayoutVars>
          <dgm:dir/>
          <dgm:resizeHandles val="exact"/>
        </dgm:presLayoutVars>
      </dgm:prSet>
      <dgm:spPr/>
    </dgm:pt>
    <dgm:pt modelId="{4E346D33-8A63-434F-8983-86F7BFA1C54D}" type="pres">
      <dgm:prSet presAssocID="{5218518E-2357-476F-8B03-3A9D3DCD9268}" presName="node" presStyleLbl="node1" presStyleIdx="0" presStyleCnt="4" custScaleX="78345" custScaleY="130627" custLinFactNeighborX="-3158" custLinFactNeighborY="-20472">
        <dgm:presLayoutVars>
          <dgm:bulletEnabled val="1"/>
        </dgm:presLayoutVars>
      </dgm:prSet>
      <dgm:spPr/>
    </dgm:pt>
    <dgm:pt modelId="{CE6FB0CB-64EB-479E-BF46-82238D29F50B}" type="pres">
      <dgm:prSet presAssocID="{84363E4C-97A2-4AEA-827D-BCC76854E77D}" presName="sibTrans" presStyleCnt="0"/>
      <dgm:spPr/>
    </dgm:pt>
    <dgm:pt modelId="{CC03D954-470B-4A51-879A-40BF66DB0376}" type="pres">
      <dgm:prSet presAssocID="{B2D00E7F-2587-4EFB-9270-1B0C76E357B3}" presName="node" presStyleLbl="node1" presStyleIdx="1" presStyleCnt="4" custScaleY="58528" custLinFactNeighborX="3846" custLinFactNeighborY="-34883">
        <dgm:presLayoutVars>
          <dgm:bulletEnabled val="1"/>
        </dgm:presLayoutVars>
      </dgm:prSet>
      <dgm:spPr/>
    </dgm:pt>
    <dgm:pt modelId="{870810DF-48AC-4E0D-B5C5-C266D1E3C343}" type="pres">
      <dgm:prSet presAssocID="{43829F89-8EFE-48CC-A48C-3F8BB13991B2}" presName="sibTrans" presStyleCnt="0"/>
      <dgm:spPr/>
    </dgm:pt>
    <dgm:pt modelId="{981EC794-29DB-449F-91A5-147D1669016E}" type="pres">
      <dgm:prSet presAssocID="{8299E00D-365A-474D-88C6-84CE83023F56}" presName="node" presStyleLbl="node1" presStyleIdx="2" presStyleCnt="4" custScaleY="79622" custLinFactX="3018" custLinFactNeighborX="100000" custLinFactNeighborY="-73468">
        <dgm:presLayoutVars>
          <dgm:bulletEnabled val="1"/>
        </dgm:presLayoutVars>
      </dgm:prSet>
      <dgm:spPr/>
    </dgm:pt>
    <dgm:pt modelId="{9F815A94-76CB-40C4-BC41-E806F95909BD}" type="pres">
      <dgm:prSet presAssocID="{AB29740A-4D23-450D-AEA9-E056277A2A8A}" presName="sibTrans" presStyleCnt="0"/>
      <dgm:spPr/>
    </dgm:pt>
    <dgm:pt modelId="{39A5AF3D-1934-43AD-8775-CDCC34375BCD}" type="pres">
      <dgm:prSet presAssocID="{A9CF3532-61CC-4085-93D7-9EEF65ECBE44}" presName="node" presStyleLbl="node1" presStyleIdx="3" presStyleCnt="4" custScaleY="65135" custLinFactNeighborX="-6982" custLinFactNeighborY="11764">
        <dgm:presLayoutVars>
          <dgm:bulletEnabled val="1"/>
        </dgm:presLayoutVars>
      </dgm:prSet>
      <dgm:spPr/>
    </dgm:pt>
  </dgm:ptLst>
  <dgm:cxnLst>
    <dgm:cxn modelId="{F5FA7B30-9DB1-4421-A542-F835383556DD}" type="presOf" srcId="{A9CF3532-61CC-4085-93D7-9EEF65ECBE44}" destId="{39A5AF3D-1934-43AD-8775-CDCC34375BCD}" srcOrd="0" destOrd="0" presId="urn:microsoft.com/office/officeart/2005/8/layout/default"/>
    <dgm:cxn modelId="{C7C06E68-DB39-44C5-85E9-614496C8D9EC}" type="presOf" srcId="{5218518E-2357-476F-8B03-3A9D3DCD9268}" destId="{4E346D33-8A63-434F-8983-86F7BFA1C54D}" srcOrd="0" destOrd="0" presId="urn:microsoft.com/office/officeart/2005/8/layout/default"/>
    <dgm:cxn modelId="{09FBB473-259E-48DC-B6F0-DBAB9CF3B7C9}" srcId="{CC452AE3-7E89-4AB7-A85C-75921BE9648C}" destId="{8299E00D-365A-474D-88C6-84CE83023F56}" srcOrd="2" destOrd="0" parTransId="{5460C605-7929-48CA-95A7-667FD7511590}" sibTransId="{AB29740A-4D23-450D-AEA9-E056277A2A8A}"/>
    <dgm:cxn modelId="{4AB65654-79A2-44F0-9466-9FC7419FB08A}" srcId="{CC452AE3-7E89-4AB7-A85C-75921BE9648C}" destId="{B2D00E7F-2587-4EFB-9270-1B0C76E357B3}" srcOrd="1" destOrd="0" parTransId="{BA205A5E-9749-41A3-8663-468C64717C9F}" sibTransId="{43829F89-8EFE-48CC-A48C-3F8BB13991B2}"/>
    <dgm:cxn modelId="{6AE59459-CE0C-4C6A-AB9D-4FCD0F495511}" srcId="{CC452AE3-7E89-4AB7-A85C-75921BE9648C}" destId="{A9CF3532-61CC-4085-93D7-9EEF65ECBE44}" srcOrd="3" destOrd="0" parTransId="{F8E5ED6B-292E-4B67-8CC1-B50495D38B03}" sibTransId="{7599E6CD-CE51-4E8D-803C-E432858C348C}"/>
    <dgm:cxn modelId="{2253B0B2-EA6D-4287-828B-1F8E266D1AC8}" type="presOf" srcId="{8299E00D-365A-474D-88C6-84CE83023F56}" destId="{981EC794-29DB-449F-91A5-147D1669016E}" srcOrd="0" destOrd="0" presId="urn:microsoft.com/office/officeart/2005/8/layout/default"/>
    <dgm:cxn modelId="{31025BB8-97C9-495B-9FED-581C30DDC443}" srcId="{CC452AE3-7E89-4AB7-A85C-75921BE9648C}" destId="{5218518E-2357-476F-8B03-3A9D3DCD9268}" srcOrd="0" destOrd="0" parTransId="{D1765156-6746-40BF-9306-53571E250B5D}" sibTransId="{84363E4C-97A2-4AEA-827D-BCC76854E77D}"/>
    <dgm:cxn modelId="{C6A74AE6-B3A6-4606-9F83-4052937C08EF}" type="presOf" srcId="{B2D00E7F-2587-4EFB-9270-1B0C76E357B3}" destId="{CC03D954-470B-4A51-879A-40BF66DB0376}" srcOrd="0" destOrd="0" presId="urn:microsoft.com/office/officeart/2005/8/layout/default"/>
    <dgm:cxn modelId="{138329FA-6508-4CC6-BD77-EFE608014C0B}" type="presOf" srcId="{CC452AE3-7E89-4AB7-A85C-75921BE9648C}" destId="{5A5CB3BD-6CD6-40F1-8DF5-D9B6E649BDF6}" srcOrd="0" destOrd="0" presId="urn:microsoft.com/office/officeart/2005/8/layout/default"/>
    <dgm:cxn modelId="{094FDFE8-BA40-4FD6-B10C-EE43F5C52720}" type="presParOf" srcId="{5A5CB3BD-6CD6-40F1-8DF5-D9B6E649BDF6}" destId="{4E346D33-8A63-434F-8983-86F7BFA1C54D}" srcOrd="0" destOrd="0" presId="urn:microsoft.com/office/officeart/2005/8/layout/default"/>
    <dgm:cxn modelId="{1F0900DE-AB8E-485F-8ECC-E47269732882}" type="presParOf" srcId="{5A5CB3BD-6CD6-40F1-8DF5-D9B6E649BDF6}" destId="{CE6FB0CB-64EB-479E-BF46-82238D29F50B}" srcOrd="1" destOrd="0" presId="urn:microsoft.com/office/officeart/2005/8/layout/default"/>
    <dgm:cxn modelId="{1DC94815-953E-42CF-82CC-0672628F78C7}" type="presParOf" srcId="{5A5CB3BD-6CD6-40F1-8DF5-D9B6E649BDF6}" destId="{CC03D954-470B-4A51-879A-40BF66DB0376}" srcOrd="2" destOrd="0" presId="urn:microsoft.com/office/officeart/2005/8/layout/default"/>
    <dgm:cxn modelId="{FD8CFC38-56A3-4841-AA49-E25CBD438B39}" type="presParOf" srcId="{5A5CB3BD-6CD6-40F1-8DF5-D9B6E649BDF6}" destId="{870810DF-48AC-4E0D-B5C5-C266D1E3C343}" srcOrd="3" destOrd="0" presId="urn:microsoft.com/office/officeart/2005/8/layout/default"/>
    <dgm:cxn modelId="{8214FF31-9BB1-4569-87A0-63F9E1A51C59}" type="presParOf" srcId="{5A5CB3BD-6CD6-40F1-8DF5-D9B6E649BDF6}" destId="{981EC794-29DB-449F-91A5-147D1669016E}" srcOrd="4" destOrd="0" presId="urn:microsoft.com/office/officeart/2005/8/layout/default"/>
    <dgm:cxn modelId="{37E235E9-247A-4B22-976E-ADF8CE445F98}" type="presParOf" srcId="{5A5CB3BD-6CD6-40F1-8DF5-D9B6E649BDF6}" destId="{9F815A94-76CB-40C4-BC41-E806F95909BD}" srcOrd="5" destOrd="0" presId="urn:microsoft.com/office/officeart/2005/8/layout/default"/>
    <dgm:cxn modelId="{EDA3CF8D-76C8-49F5-8FB2-901A771C7DB6}" type="presParOf" srcId="{5A5CB3BD-6CD6-40F1-8DF5-D9B6E649BDF6}" destId="{39A5AF3D-1934-43AD-8775-CDCC34375BC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9ED189F-7B9D-4C3D-B06C-A5215A26BBEF}" type="doc">
      <dgm:prSet loTypeId="urn:microsoft.com/office/officeart/2008/layout/AlternatingPictureBlocks" loCatId="list" qsTypeId="urn:microsoft.com/office/officeart/2005/8/quickstyle/simple1" qsCatId="simple" csTypeId="urn:microsoft.com/office/officeart/2005/8/colors/accent1_2" csCatId="accent1" phldr="1"/>
      <dgm:spPr/>
    </dgm:pt>
    <dgm:pt modelId="{76FA077C-9FDD-4A9F-9964-DCBBB23DB67C}">
      <dgm:prSet phldrT="[Texto]"/>
      <dgm:spPr/>
      <dgm:t>
        <a:bodyPr/>
        <a:lstStyle/>
        <a:p>
          <a:r>
            <a:rPr lang="es-ES" dirty="0"/>
            <a:t>Balance general</a:t>
          </a:r>
        </a:p>
      </dgm:t>
    </dgm:pt>
    <dgm:pt modelId="{5E46BC01-2E06-4AF8-A4CC-7F8F23500E22}" type="parTrans" cxnId="{3E05D70F-ED7C-4D9B-B5D6-B51342BA6BD6}">
      <dgm:prSet/>
      <dgm:spPr/>
      <dgm:t>
        <a:bodyPr/>
        <a:lstStyle/>
        <a:p>
          <a:endParaRPr lang="es-ES"/>
        </a:p>
      </dgm:t>
    </dgm:pt>
    <dgm:pt modelId="{FDE58403-2222-4D60-9F7B-A0CB3297A33A}" type="sibTrans" cxnId="{3E05D70F-ED7C-4D9B-B5D6-B51342BA6BD6}">
      <dgm:prSet/>
      <dgm:spPr/>
      <dgm:t>
        <a:bodyPr/>
        <a:lstStyle/>
        <a:p>
          <a:endParaRPr lang="es-ES"/>
        </a:p>
      </dgm:t>
    </dgm:pt>
    <dgm:pt modelId="{5E7B859A-DA21-466E-A865-10C16027E5CC}">
      <dgm:prSet phldrT="[Texto]"/>
      <dgm:spPr/>
      <dgm:t>
        <a:bodyPr/>
        <a:lstStyle/>
        <a:p>
          <a:r>
            <a:rPr lang="es-ES" dirty="0"/>
            <a:t>Reflejar en el activo el verdadero valor </a:t>
          </a:r>
        </a:p>
      </dgm:t>
    </dgm:pt>
    <dgm:pt modelId="{4095997F-B720-4974-A919-40B99FB8EDFB}" type="parTrans" cxnId="{383FD3E8-A63E-4E01-BEC6-565CB203967B}">
      <dgm:prSet/>
      <dgm:spPr/>
      <dgm:t>
        <a:bodyPr/>
        <a:lstStyle/>
        <a:p>
          <a:endParaRPr lang="es-ES"/>
        </a:p>
      </dgm:t>
    </dgm:pt>
    <dgm:pt modelId="{F3BE1ADE-9A17-42B9-9519-CACDA3F92318}" type="sibTrans" cxnId="{383FD3E8-A63E-4E01-BEC6-565CB203967B}">
      <dgm:prSet/>
      <dgm:spPr/>
      <dgm:t>
        <a:bodyPr/>
        <a:lstStyle/>
        <a:p>
          <a:endParaRPr lang="es-ES"/>
        </a:p>
      </dgm:t>
    </dgm:pt>
    <dgm:pt modelId="{2B6A663F-B9F9-4CEA-8382-52CD533D871B}">
      <dgm:prSet phldrT="[Texto]"/>
      <dgm:spPr/>
      <dgm:t>
        <a:bodyPr/>
        <a:lstStyle/>
        <a:p>
          <a:r>
            <a:rPr lang="es-ES" dirty="0"/>
            <a:t>Estado de Resultados</a:t>
          </a:r>
        </a:p>
      </dgm:t>
    </dgm:pt>
    <dgm:pt modelId="{227661D9-EE5E-4AB0-A25A-42526CBD83D1}" type="parTrans" cxnId="{A1EA5F89-2F51-4CCF-8080-2A369DDCAD78}">
      <dgm:prSet/>
      <dgm:spPr/>
      <dgm:t>
        <a:bodyPr/>
        <a:lstStyle/>
        <a:p>
          <a:endParaRPr lang="es-ES"/>
        </a:p>
      </dgm:t>
    </dgm:pt>
    <dgm:pt modelId="{F867C043-720E-4F35-949A-D095B1A8D942}" type="sibTrans" cxnId="{A1EA5F89-2F51-4CCF-8080-2A369DDCAD78}">
      <dgm:prSet/>
      <dgm:spPr/>
      <dgm:t>
        <a:bodyPr/>
        <a:lstStyle/>
        <a:p>
          <a:endParaRPr lang="es-ES"/>
        </a:p>
      </dgm:t>
    </dgm:pt>
    <dgm:pt modelId="{C96ACF81-96CE-4CB0-85F4-23733DA6CD69}">
      <dgm:prSet phldrT="[Texto]"/>
      <dgm:spPr/>
      <dgm:t>
        <a:bodyPr/>
        <a:lstStyle/>
        <a:p>
          <a:r>
            <a:rPr lang="es-ES" dirty="0"/>
            <a:t>Su aplicación inicial va a tener un impacto negativo</a:t>
          </a:r>
        </a:p>
      </dgm:t>
    </dgm:pt>
    <dgm:pt modelId="{49D8F0A3-1AC4-41A3-B823-246C40884F14}" type="parTrans" cxnId="{407C4FCA-E1E4-424C-8381-30F239275A21}">
      <dgm:prSet/>
      <dgm:spPr/>
      <dgm:t>
        <a:bodyPr/>
        <a:lstStyle/>
        <a:p>
          <a:endParaRPr lang="es-ES"/>
        </a:p>
      </dgm:t>
    </dgm:pt>
    <dgm:pt modelId="{E07C1DB4-10B1-4C23-8AA6-00F5EFDA06B7}" type="sibTrans" cxnId="{407C4FCA-E1E4-424C-8381-30F239275A21}">
      <dgm:prSet/>
      <dgm:spPr/>
      <dgm:t>
        <a:bodyPr/>
        <a:lstStyle/>
        <a:p>
          <a:endParaRPr lang="es-ES"/>
        </a:p>
      </dgm:t>
    </dgm:pt>
    <dgm:pt modelId="{8506E046-C3B9-44BA-BD01-B6A76C79957E}">
      <dgm:prSet phldrT="[Texto]"/>
      <dgm:spPr/>
      <dgm:t>
        <a:bodyPr/>
        <a:lstStyle/>
        <a:p>
          <a:r>
            <a:rPr lang="es-ES" dirty="0"/>
            <a:t>Impacto en los indicadores</a:t>
          </a:r>
        </a:p>
      </dgm:t>
    </dgm:pt>
    <dgm:pt modelId="{6E661AE8-C169-4798-95B5-67A0DF0ABB2F}" type="parTrans" cxnId="{48CB326F-F347-480F-9858-D78EF1765F41}">
      <dgm:prSet/>
      <dgm:spPr/>
      <dgm:t>
        <a:bodyPr/>
        <a:lstStyle/>
        <a:p>
          <a:endParaRPr lang="es-ES"/>
        </a:p>
      </dgm:t>
    </dgm:pt>
    <dgm:pt modelId="{96B03318-73FF-4449-A8B3-096373EE4CF1}" type="sibTrans" cxnId="{48CB326F-F347-480F-9858-D78EF1765F41}">
      <dgm:prSet/>
      <dgm:spPr/>
      <dgm:t>
        <a:bodyPr/>
        <a:lstStyle/>
        <a:p>
          <a:endParaRPr lang="es-ES"/>
        </a:p>
      </dgm:t>
    </dgm:pt>
    <dgm:pt modelId="{9D349991-F17F-4F13-81B3-EA971CD5182F}">
      <dgm:prSet phldrT="[Texto]"/>
      <dgm:spPr/>
      <dgm:t>
        <a:bodyPr/>
        <a:lstStyle/>
        <a:p>
          <a:r>
            <a:rPr lang="es-ES" dirty="0"/>
            <a:t>Mejor reflejo de las perdidas respectos a los ingresos (intereses)</a:t>
          </a:r>
        </a:p>
      </dgm:t>
    </dgm:pt>
    <dgm:pt modelId="{611819F8-C1C5-4318-AFEF-4EB361300F44}" type="parTrans" cxnId="{E6B3B8E0-CAA7-4F41-85CC-D4B242977D84}">
      <dgm:prSet/>
      <dgm:spPr/>
      <dgm:t>
        <a:bodyPr/>
        <a:lstStyle/>
        <a:p>
          <a:endParaRPr lang="es-ES"/>
        </a:p>
      </dgm:t>
    </dgm:pt>
    <dgm:pt modelId="{E858A86E-C08B-43D0-9FE6-17234CFC6119}" type="sibTrans" cxnId="{E6B3B8E0-CAA7-4F41-85CC-D4B242977D84}">
      <dgm:prSet/>
      <dgm:spPr/>
      <dgm:t>
        <a:bodyPr/>
        <a:lstStyle/>
        <a:p>
          <a:endParaRPr lang="es-ES"/>
        </a:p>
      </dgm:t>
    </dgm:pt>
    <dgm:pt modelId="{94B11F4A-6663-4E44-BB03-4ACE5812BB8B}">
      <dgm:prSet phldrT="[Texto]"/>
      <dgm:spPr/>
      <dgm:t>
        <a:bodyPr/>
        <a:lstStyle/>
        <a:p>
          <a:r>
            <a:rPr lang="es-ES" dirty="0"/>
            <a:t>Podrán predecir futuras volatilidades </a:t>
          </a:r>
        </a:p>
      </dgm:t>
    </dgm:pt>
    <dgm:pt modelId="{EB073DFA-3E0C-4E83-8E18-0938A60CC26C}" type="parTrans" cxnId="{09AB2590-CC7E-4E47-B92C-9D7763F90E87}">
      <dgm:prSet/>
      <dgm:spPr/>
      <dgm:t>
        <a:bodyPr/>
        <a:lstStyle/>
        <a:p>
          <a:endParaRPr lang="es-ES"/>
        </a:p>
      </dgm:t>
    </dgm:pt>
    <dgm:pt modelId="{62B75897-7276-4122-88C8-A869C37A133A}" type="sibTrans" cxnId="{09AB2590-CC7E-4E47-B92C-9D7763F90E87}">
      <dgm:prSet/>
      <dgm:spPr/>
      <dgm:t>
        <a:bodyPr/>
        <a:lstStyle/>
        <a:p>
          <a:endParaRPr lang="es-ES"/>
        </a:p>
      </dgm:t>
    </dgm:pt>
    <dgm:pt modelId="{CD108E86-8BF6-46C8-B969-6BC7A933F565}" type="pres">
      <dgm:prSet presAssocID="{69ED189F-7B9D-4C3D-B06C-A5215A26BBEF}" presName="linearFlow" presStyleCnt="0">
        <dgm:presLayoutVars>
          <dgm:dir/>
          <dgm:resizeHandles val="exact"/>
        </dgm:presLayoutVars>
      </dgm:prSet>
      <dgm:spPr/>
    </dgm:pt>
    <dgm:pt modelId="{81920FF3-84F9-4A56-84C1-CA15EA4727FD}" type="pres">
      <dgm:prSet presAssocID="{76FA077C-9FDD-4A9F-9964-DCBBB23DB67C}" presName="comp" presStyleCnt="0"/>
      <dgm:spPr/>
    </dgm:pt>
    <dgm:pt modelId="{288996F3-B2B6-4DF4-A4A1-F7BAD5267196}" type="pres">
      <dgm:prSet presAssocID="{76FA077C-9FDD-4A9F-9964-DCBBB23DB67C}" presName="rect2" presStyleLbl="node1" presStyleIdx="0" presStyleCnt="2" custLinFactNeighborX="-1515" custLinFactNeighborY="-896">
        <dgm:presLayoutVars>
          <dgm:bulletEnabled val="1"/>
        </dgm:presLayoutVars>
      </dgm:prSet>
      <dgm:spPr/>
    </dgm:pt>
    <dgm:pt modelId="{1917798F-C63B-4666-AA6C-D423AAEAE094}" type="pres">
      <dgm:prSet presAssocID="{76FA077C-9FDD-4A9F-9964-DCBBB23DB67C}" presName="rect1" presStyleLbl="lnNod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7000" r="-27000"/>
          </a:stretch>
        </a:blipFill>
      </dgm:spPr>
    </dgm:pt>
    <dgm:pt modelId="{A2E707F4-C294-4999-B08B-2B455BBF1189}" type="pres">
      <dgm:prSet presAssocID="{FDE58403-2222-4D60-9F7B-A0CB3297A33A}" presName="sibTrans" presStyleCnt="0"/>
      <dgm:spPr/>
    </dgm:pt>
    <dgm:pt modelId="{57032C0E-7FC8-40E7-A608-FEF0EF9C9A02}" type="pres">
      <dgm:prSet presAssocID="{2B6A663F-B9F9-4CEA-8382-52CD533D871B}" presName="comp" presStyleCnt="0"/>
      <dgm:spPr/>
    </dgm:pt>
    <dgm:pt modelId="{EBAEFD56-988D-4652-B175-6FFD091C8294}" type="pres">
      <dgm:prSet presAssocID="{2B6A663F-B9F9-4CEA-8382-52CD533D871B}" presName="rect2" presStyleLbl="node1" presStyleIdx="1" presStyleCnt="2">
        <dgm:presLayoutVars>
          <dgm:bulletEnabled val="1"/>
        </dgm:presLayoutVars>
      </dgm:prSet>
      <dgm:spPr/>
    </dgm:pt>
    <dgm:pt modelId="{EA4A1F35-9793-4660-AE94-9E0B251EEEDC}" type="pres">
      <dgm:prSet presAssocID="{2B6A663F-B9F9-4CEA-8382-52CD533D871B}" presName="rect1" presStyleLbl="ln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000" r="-1000"/>
          </a:stretch>
        </a:blipFill>
      </dgm:spPr>
      <dgm:extLst>
        <a:ext uri="{E40237B7-FDA0-4F09-8148-C483321AD2D9}">
          <dgm14:cNvPr xmlns:dgm14="http://schemas.microsoft.com/office/drawing/2010/diagram" id="0" name="" descr="Tendencia al alza"/>
        </a:ext>
      </dgm:extLst>
    </dgm:pt>
  </dgm:ptLst>
  <dgm:cxnLst>
    <dgm:cxn modelId="{3E05D70F-ED7C-4D9B-B5D6-B51342BA6BD6}" srcId="{69ED189F-7B9D-4C3D-B06C-A5215A26BBEF}" destId="{76FA077C-9FDD-4A9F-9964-DCBBB23DB67C}" srcOrd="0" destOrd="0" parTransId="{5E46BC01-2E06-4AF8-A4CC-7F8F23500E22}" sibTransId="{FDE58403-2222-4D60-9F7B-A0CB3297A33A}"/>
    <dgm:cxn modelId="{040E5E1B-52B7-4447-8686-E196DD8DD4BB}" type="presOf" srcId="{5E7B859A-DA21-466E-A865-10C16027E5CC}" destId="{288996F3-B2B6-4DF4-A4A1-F7BAD5267196}" srcOrd="0" destOrd="1" presId="urn:microsoft.com/office/officeart/2008/layout/AlternatingPictureBlocks"/>
    <dgm:cxn modelId="{43641644-BC57-4A37-9989-6439CA1ABBA4}" type="presOf" srcId="{8506E046-C3B9-44BA-BD01-B6A76C79957E}" destId="{288996F3-B2B6-4DF4-A4A1-F7BAD5267196}" srcOrd="0" destOrd="3" presId="urn:microsoft.com/office/officeart/2008/layout/AlternatingPictureBlocks"/>
    <dgm:cxn modelId="{48CB326F-F347-480F-9858-D78EF1765F41}" srcId="{76FA077C-9FDD-4A9F-9964-DCBBB23DB67C}" destId="{8506E046-C3B9-44BA-BD01-B6A76C79957E}" srcOrd="2" destOrd="0" parTransId="{6E661AE8-C169-4798-95B5-67A0DF0ABB2F}" sibTransId="{96B03318-73FF-4449-A8B3-096373EE4CF1}"/>
    <dgm:cxn modelId="{1700FE57-DD9D-4016-AEF9-CBDE3D5D99D7}" type="presOf" srcId="{C96ACF81-96CE-4CB0-85F4-23733DA6CD69}" destId="{288996F3-B2B6-4DF4-A4A1-F7BAD5267196}" srcOrd="0" destOrd="2" presId="urn:microsoft.com/office/officeart/2008/layout/AlternatingPictureBlocks"/>
    <dgm:cxn modelId="{A1EA5F89-2F51-4CCF-8080-2A369DDCAD78}" srcId="{69ED189F-7B9D-4C3D-B06C-A5215A26BBEF}" destId="{2B6A663F-B9F9-4CEA-8382-52CD533D871B}" srcOrd="1" destOrd="0" parTransId="{227661D9-EE5E-4AB0-A25A-42526CBD83D1}" sibTransId="{F867C043-720E-4F35-949A-D095B1A8D942}"/>
    <dgm:cxn modelId="{09AB2590-CC7E-4E47-B92C-9D7763F90E87}" srcId="{2B6A663F-B9F9-4CEA-8382-52CD533D871B}" destId="{94B11F4A-6663-4E44-BB03-4ACE5812BB8B}" srcOrd="1" destOrd="0" parTransId="{EB073DFA-3E0C-4E83-8E18-0938A60CC26C}" sibTransId="{62B75897-7276-4122-88C8-A869C37A133A}"/>
    <dgm:cxn modelId="{91154098-698F-43C2-B1DE-75C6FE1BF8D6}" type="presOf" srcId="{94B11F4A-6663-4E44-BB03-4ACE5812BB8B}" destId="{EBAEFD56-988D-4652-B175-6FFD091C8294}" srcOrd="0" destOrd="2" presId="urn:microsoft.com/office/officeart/2008/layout/AlternatingPictureBlocks"/>
    <dgm:cxn modelId="{43F5ECC2-BE9C-4476-968D-9E41925C220E}" type="presOf" srcId="{2B6A663F-B9F9-4CEA-8382-52CD533D871B}" destId="{EBAEFD56-988D-4652-B175-6FFD091C8294}" srcOrd="0" destOrd="0" presId="urn:microsoft.com/office/officeart/2008/layout/AlternatingPictureBlocks"/>
    <dgm:cxn modelId="{954464C9-6A97-4278-8E48-4C909E748464}" type="presOf" srcId="{76FA077C-9FDD-4A9F-9964-DCBBB23DB67C}" destId="{288996F3-B2B6-4DF4-A4A1-F7BAD5267196}" srcOrd="0" destOrd="0" presId="urn:microsoft.com/office/officeart/2008/layout/AlternatingPictureBlocks"/>
    <dgm:cxn modelId="{407C4FCA-E1E4-424C-8381-30F239275A21}" srcId="{76FA077C-9FDD-4A9F-9964-DCBBB23DB67C}" destId="{C96ACF81-96CE-4CB0-85F4-23733DA6CD69}" srcOrd="1" destOrd="0" parTransId="{49D8F0A3-1AC4-41A3-B823-246C40884F14}" sibTransId="{E07C1DB4-10B1-4C23-8AA6-00F5EFDA06B7}"/>
    <dgm:cxn modelId="{494FBBDC-0374-40E0-8713-ED4DEB540505}" type="presOf" srcId="{9D349991-F17F-4F13-81B3-EA971CD5182F}" destId="{EBAEFD56-988D-4652-B175-6FFD091C8294}" srcOrd="0" destOrd="1" presId="urn:microsoft.com/office/officeart/2008/layout/AlternatingPictureBlocks"/>
    <dgm:cxn modelId="{E6B3B8E0-CAA7-4F41-85CC-D4B242977D84}" srcId="{2B6A663F-B9F9-4CEA-8382-52CD533D871B}" destId="{9D349991-F17F-4F13-81B3-EA971CD5182F}" srcOrd="0" destOrd="0" parTransId="{611819F8-C1C5-4318-AFEF-4EB361300F44}" sibTransId="{E858A86E-C08B-43D0-9FE6-17234CFC6119}"/>
    <dgm:cxn modelId="{7F1BD3E8-DEFB-4240-A78C-35158BE27D3E}" type="presOf" srcId="{69ED189F-7B9D-4C3D-B06C-A5215A26BBEF}" destId="{CD108E86-8BF6-46C8-B969-6BC7A933F565}" srcOrd="0" destOrd="0" presId="urn:microsoft.com/office/officeart/2008/layout/AlternatingPictureBlocks"/>
    <dgm:cxn modelId="{383FD3E8-A63E-4E01-BEC6-565CB203967B}" srcId="{76FA077C-9FDD-4A9F-9964-DCBBB23DB67C}" destId="{5E7B859A-DA21-466E-A865-10C16027E5CC}" srcOrd="0" destOrd="0" parTransId="{4095997F-B720-4974-A919-40B99FB8EDFB}" sibTransId="{F3BE1ADE-9A17-42B9-9519-CACDA3F92318}"/>
    <dgm:cxn modelId="{1C6FF268-1E7F-48B6-82DE-576BC0875EC7}" type="presParOf" srcId="{CD108E86-8BF6-46C8-B969-6BC7A933F565}" destId="{81920FF3-84F9-4A56-84C1-CA15EA4727FD}" srcOrd="0" destOrd="0" presId="urn:microsoft.com/office/officeart/2008/layout/AlternatingPictureBlocks"/>
    <dgm:cxn modelId="{E98FDCB9-EA7D-4D39-AEA2-7FDD7A220786}" type="presParOf" srcId="{81920FF3-84F9-4A56-84C1-CA15EA4727FD}" destId="{288996F3-B2B6-4DF4-A4A1-F7BAD5267196}" srcOrd="0" destOrd="0" presId="urn:microsoft.com/office/officeart/2008/layout/AlternatingPictureBlocks"/>
    <dgm:cxn modelId="{31D3ECC1-EB9A-4DD5-82B1-780A9F986AFE}" type="presParOf" srcId="{81920FF3-84F9-4A56-84C1-CA15EA4727FD}" destId="{1917798F-C63B-4666-AA6C-D423AAEAE094}" srcOrd="1" destOrd="0" presId="urn:microsoft.com/office/officeart/2008/layout/AlternatingPictureBlocks"/>
    <dgm:cxn modelId="{ACFE3067-46EF-49E2-AD29-82FDB3C542B9}" type="presParOf" srcId="{CD108E86-8BF6-46C8-B969-6BC7A933F565}" destId="{A2E707F4-C294-4999-B08B-2B455BBF1189}" srcOrd="1" destOrd="0" presId="urn:microsoft.com/office/officeart/2008/layout/AlternatingPictureBlocks"/>
    <dgm:cxn modelId="{5EA902C3-DC8C-4917-9C93-26B34F468E3D}" type="presParOf" srcId="{CD108E86-8BF6-46C8-B969-6BC7A933F565}" destId="{57032C0E-7FC8-40E7-A608-FEF0EF9C9A02}" srcOrd="2" destOrd="0" presId="urn:microsoft.com/office/officeart/2008/layout/AlternatingPictureBlocks"/>
    <dgm:cxn modelId="{88866892-42F8-4563-B259-69BC3FB8C49A}" type="presParOf" srcId="{57032C0E-7FC8-40E7-A608-FEF0EF9C9A02}" destId="{EBAEFD56-988D-4652-B175-6FFD091C8294}" srcOrd="0" destOrd="0" presId="urn:microsoft.com/office/officeart/2008/layout/AlternatingPictureBlocks"/>
    <dgm:cxn modelId="{703682F0-21DB-4FD3-B659-6B9BB81F8F48}" type="presParOf" srcId="{57032C0E-7FC8-40E7-A608-FEF0EF9C9A02}" destId="{EA4A1F35-9793-4660-AE94-9E0B251EEEDC}" srcOrd="1" destOrd="0" presId="urn:microsoft.com/office/officeart/2008/layout/AlternatingPictureBlock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15B79FC-862F-46B2-A84E-63EF77F54995}" type="doc">
      <dgm:prSet loTypeId="urn:microsoft.com/office/officeart/2005/8/layout/radial5" loCatId="cycle" qsTypeId="urn:microsoft.com/office/officeart/2005/8/quickstyle/simple3" qsCatId="simple" csTypeId="urn:microsoft.com/office/officeart/2005/8/colors/colorful1" csCatId="colorful" phldr="1"/>
      <dgm:spPr/>
      <dgm:t>
        <a:bodyPr/>
        <a:lstStyle/>
        <a:p>
          <a:endParaRPr lang="es-ES"/>
        </a:p>
      </dgm:t>
    </dgm:pt>
    <dgm:pt modelId="{87848477-A420-4FA5-9A09-5CF78870F5DE}">
      <dgm:prSet phldrT="[Texto]"/>
      <dgm:spPr/>
      <dgm:t>
        <a:bodyPr/>
        <a:lstStyle/>
        <a:p>
          <a:r>
            <a:rPr lang="es-ES" dirty="0"/>
            <a:t>Ventajas</a:t>
          </a:r>
        </a:p>
      </dgm:t>
    </dgm:pt>
    <dgm:pt modelId="{DFDBE9C5-9211-4ED9-8048-6AA8870B1416}" type="parTrans" cxnId="{9380A879-5DA7-4746-9FEB-80633A557FDE}">
      <dgm:prSet/>
      <dgm:spPr/>
      <dgm:t>
        <a:bodyPr/>
        <a:lstStyle/>
        <a:p>
          <a:endParaRPr lang="es-ES"/>
        </a:p>
      </dgm:t>
    </dgm:pt>
    <dgm:pt modelId="{524BD5C2-47B4-4ED1-9968-E5346E41BDE6}" type="sibTrans" cxnId="{9380A879-5DA7-4746-9FEB-80633A557FDE}">
      <dgm:prSet/>
      <dgm:spPr/>
      <dgm:t>
        <a:bodyPr/>
        <a:lstStyle/>
        <a:p>
          <a:endParaRPr lang="es-ES"/>
        </a:p>
      </dgm:t>
    </dgm:pt>
    <dgm:pt modelId="{937D9269-AEA3-4D6B-95F2-94E60055DABC}">
      <dgm:prSet phldrT="[Texto]"/>
      <dgm:spPr/>
      <dgm:t>
        <a:bodyPr/>
        <a:lstStyle/>
        <a:p>
          <a:r>
            <a:rPr lang="es-ES" b="1" dirty="0"/>
            <a:t>Alinear en cada momento la reserva de crédito con el riesgo producido</a:t>
          </a:r>
        </a:p>
      </dgm:t>
    </dgm:pt>
    <dgm:pt modelId="{1C872870-88C3-4D0C-A527-B72AE2CFCED3}" type="parTrans" cxnId="{401D517C-2225-4AC8-B4FD-4673B9F0A94A}">
      <dgm:prSet/>
      <dgm:spPr/>
      <dgm:t>
        <a:bodyPr/>
        <a:lstStyle/>
        <a:p>
          <a:endParaRPr lang="es-ES"/>
        </a:p>
      </dgm:t>
    </dgm:pt>
    <dgm:pt modelId="{8C893EBD-3A5C-4A1E-813D-0933E376A139}" type="sibTrans" cxnId="{401D517C-2225-4AC8-B4FD-4673B9F0A94A}">
      <dgm:prSet/>
      <dgm:spPr/>
      <dgm:t>
        <a:bodyPr/>
        <a:lstStyle/>
        <a:p>
          <a:endParaRPr lang="es-ES"/>
        </a:p>
      </dgm:t>
    </dgm:pt>
    <dgm:pt modelId="{0AE0134E-E147-4BA2-AA96-A706D9DF2CCF}">
      <dgm:prSet phldrT="[Texto]"/>
      <dgm:spPr/>
      <dgm:t>
        <a:bodyPr/>
        <a:lstStyle/>
        <a:p>
          <a:endParaRPr lang="es-ES"/>
        </a:p>
      </dgm:t>
    </dgm:pt>
    <dgm:pt modelId="{C6C64D0C-D102-4666-A934-62833ECF47A2}" type="parTrans" cxnId="{CC9B1C80-0DC4-47AE-84D4-2D5424E813F2}">
      <dgm:prSet/>
      <dgm:spPr/>
      <dgm:t>
        <a:bodyPr/>
        <a:lstStyle/>
        <a:p>
          <a:endParaRPr lang="es-ES"/>
        </a:p>
      </dgm:t>
    </dgm:pt>
    <dgm:pt modelId="{F318C853-D522-4C1E-B23E-FAECE6A15641}" type="sibTrans" cxnId="{CC9B1C80-0DC4-47AE-84D4-2D5424E813F2}">
      <dgm:prSet/>
      <dgm:spPr/>
      <dgm:t>
        <a:bodyPr/>
        <a:lstStyle/>
        <a:p>
          <a:endParaRPr lang="es-ES"/>
        </a:p>
      </dgm:t>
    </dgm:pt>
    <dgm:pt modelId="{D8395455-FB62-42ED-8DBE-D765F1DEAE6F}">
      <dgm:prSet phldrT="[Texto]" phldr="1"/>
      <dgm:spPr/>
      <dgm:t>
        <a:bodyPr/>
        <a:lstStyle/>
        <a:p>
          <a:endParaRPr lang="es-ES"/>
        </a:p>
      </dgm:t>
    </dgm:pt>
    <dgm:pt modelId="{48BC0DB3-AB0A-4A4B-AB38-DCD0150CD476}" type="parTrans" cxnId="{0C7073B3-2647-4F8F-9B75-76B7FD4089CA}">
      <dgm:prSet/>
      <dgm:spPr/>
      <dgm:t>
        <a:bodyPr/>
        <a:lstStyle/>
        <a:p>
          <a:endParaRPr lang="es-ES"/>
        </a:p>
      </dgm:t>
    </dgm:pt>
    <dgm:pt modelId="{A0CF902D-458D-478D-80E9-8FD9AFCE91E6}" type="sibTrans" cxnId="{0C7073B3-2647-4F8F-9B75-76B7FD4089CA}">
      <dgm:prSet/>
      <dgm:spPr/>
      <dgm:t>
        <a:bodyPr/>
        <a:lstStyle/>
        <a:p>
          <a:endParaRPr lang="es-ES"/>
        </a:p>
      </dgm:t>
    </dgm:pt>
    <dgm:pt modelId="{A96403F8-F08D-4B03-BE5E-CA476E29F0B9}">
      <dgm:prSet phldrT="[Texto]" phldr="1"/>
      <dgm:spPr/>
      <dgm:t>
        <a:bodyPr/>
        <a:lstStyle/>
        <a:p>
          <a:endParaRPr lang="es-ES"/>
        </a:p>
      </dgm:t>
    </dgm:pt>
    <dgm:pt modelId="{B4B673F6-2985-41E2-B183-DC94292F6438}" type="parTrans" cxnId="{B5E5977A-E02C-4FB0-8DEC-771224B77830}">
      <dgm:prSet/>
      <dgm:spPr/>
      <dgm:t>
        <a:bodyPr/>
        <a:lstStyle/>
        <a:p>
          <a:endParaRPr lang="es-ES"/>
        </a:p>
      </dgm:t>
    </dgm:pt>
    <dgm:pt modelId="{DAEF97BB-3A86-4174-8ABD-6CB8F1C9DE3E}" type="sibTrans" cxnId="{B5E5977A-E02C-4FB0-8DEC-771224B77830}">
      <dgm:prSet/>
      <dgm:spPr/>
      <dgm:t>
        <a:bodyPr/>
        <a:lstStyle/>
        <a:p>
          <a:endParaRPr lang="es-ES"/>
        </a:p>
      </dgm:t>
    </dgm:pt>
    <dgm:pt modelId="{8F0F9DD7-E56E-4BCE-A600-721A6222F3D1}">
      <dgm:prSet phldrT="[Texto]" phldr="1"/>
      <dgm:spPr/>
      <dgm:t>
        <a:bodyPr/>
        <a:lstStyle/>
        <a:p>
          <a:endParaRPr lang="es-ES"/>
        </a:p>
      </dgm:t>
    </dgm:pt>
    <dgm:pt modelId="{726A09A3-E3E1-4F8F-9B63-B8BDDF99DC3A}" type="parTrans" cxnId="{BCCF4A5F-9907-4716-8EA8-7BBFF35A2596}">
      <dgm:prSet/>
      <dgm:spPr/>
      <dgm:t>
        <a:bodyPr/>
        <a:lstStyle/>
        <a:p>
          <a:endParaRPr lang="es-ES"/>
        </a:p>
      </dgm:t>
    </dgm:pt>
    <dgm:pt modelId="{73FB20AC-937E-4CE8-9CAE-323E25470E83}" type="sibTrans" cxnId="{BCCF4A5F-9907-4716-8EA8-7BBFF35A2596}">
      <dgm:prSet/>
      <dgm:spPr/>
      <dgm:t>
        <a:bodyPr/>
        <a:lstStyle/>
        <a:p>
          <a:endParaRPr lang="es-ES"/>
        </a:p>
      </dgm:t>
    </dgm:pt>
    <dgm:pt modelId="{6295F9EB-E2D9-48B0-93CF-78AEDB693B40}">
      <dgm:prSet phldrT="[Texto]" phldr="1"/>
      <dgm:spPr/>
      <dgm:t>
        <a:bodyPr/>
        <a:lstStyle/>
        <a:p>
          <a:endParaRPr lang="es-ES"/>
        </a:p>
      </dgm:t>
    </dgm:pt>
    <dgm:pt modelId="{805C4E1F-DF01-4F75-8410-6A1C873EB05A}" type="parTrans" cxnId="{3CE08447-1A23-4333-9771-D2562E567C54}">
      <dgm:prSet/>
      <dgm:spPr/>
      <dgm:t>
        <a:bodyPr/>
        <a:lstStyle/>
        <a:p>
          <a:endParaRPr lang="es-ES"/>
        </a:p>
      </dgm:t>
    </dgm:pt>
    <dgm:pt modelId="{A2E8D1B4-27E5-481B-98E6-9A288AB9D39D}" type="sibTrans" cxnId="{3CE08447-1A23-4333-9771-D2562E567C54}">
      <dgm:prSet/>
      <dgm:spPr/>
      <dgm:t>
        <a:bodyPr/>
        <a:lstStyle/>
        <a:p>
          <a:endParaRPr lang="es-ES"/>
        </a:p>
      </dgm:t>
    </dgm:pt>
    <dgm:pt modelId="{634C1268-9C43-4B17-97EC-7D2941DED33A}">
      <dgm:prSet phldrT="[Texto]" phldr="1"/>
      <dgm:spPr/>
      <dgm:t>
        <a:bodyPr/>
        <a:lstStyle/>
        <a:p>
          <a:endParaRPr lang="es-ES"/>
        </a:p>
      </dgm:t>
    </dgm:pt>
    <dgm:pt modelId="{33D4B2C8-C6E8-4D2A-9D2F-7FEB333E63FC}" type="parTrans" cxnId="{57B56D2F-8507-46B6-8674-65A182B2135D}">
      <dgm:prSet/>
      <dgm:spPr/>
      <dgm:t>
        <a:bodyPr/>
        <a:lstStyle/>
        <a:p>
          <a:endParaRPr lang="es-ES"/>
        </a:p>
      </dgm:t>
    </dgm:pt>
    <dgm:pt modelId="{37BB3FE5-E945-4E9C-9FCB-3B4A01C2FBE3}" type="sibTrans" cxnId="{57B56D2F-8507-46B6-8674-65A182B2135D}">
      <dgm:prSet/>
      <dgm:spPr/>
      <dgm:t>
        <a:bodyPr/>
        <a:lstStyle/>
        <a:p>
          <a:endParaRPr lang="es-ES"/>
        </a:p>
      </dgm:t>
    </dgm:pt>
    <dgm:pt modelId="{A971A4D9-80F4-45A0-8195-27DCB61392C7}">
      <dgm:prSet phldrT="[Texto]"/>
      <dgm:spPr/>
      <dgm:t>
        <a:bodyPr/>
        <a:lstStyle/>
        <a:p>
          <a:r>
            <a:rPr lang="es-ES" dirty="0"/>
            <a:t>Criterio de riesgo basado en análisis estadísticos y no subjetivos</a:t>
          </a:r>
        </a:p>
      </dgm:t>
    </dgm:pt>
    <dgm:pt modelId="{64A820EE-1629-4E79-9061-4281F0AD792D}" type="parTrans" cxnId="{D377CAAD-4D68-4468-BEC0-F99EF810C5B4}">
      <dgm:prSet/>
      <dgm:spPr/>
      <dgm:t>
        <a:bodyPr/>
        <a:lstStyle/>
        <a:p>
          <a:endParaRPr lang="es-ES"/>
        </a:p>
      </dgm:t>
    </dgm:pt>
    <dgm:pt modelId="{4CDE16E5-820C-4D45-8729-93FAB9F43D44}" type="sibTrans" cxnId="{D377CAAD-4D68-4468-BEC0-F99EF810C5B4}">
      <dgm:prSet/>
      <dgm:spPr/>
      <dgm:t>
        <a:bodyPr/>
        <a:lstStyle/>
        <a:p>
          <a:endParaRPr lang="es-ES"/>
        </a:p>
      </dgm:t>
    </dgm:pt>
    <dgm:pt modelId="{6200962C-D979-434B-A477-5F130EEF296E}">
      <dgm:prSet phldrT="[Texto]"/>
      <dgm:spPr/>
      <dgm:t>
        <a:bodyPr/>
        <a:lstStyle/>
        <a:p>
          <a:r>
            <a:rPr lang="es-ES" dirty="0"/>
            <a:t>Enfatiza análisis predictivo ( Prospectivo y dinámico)</a:t>
          </a:r>
        </a:p>
      </dgm:t>
    </dgm:pt>
    <dgm:pt modelId="{9EE23861-F821-4B68-BBB5-216D2B0FEFA0}" type="parTrans" cxnId="{9346E799-3977-43F5-81D9-B7978B9C910C}">
      <dgm:prSet/>
      <dgm:spPr/>
      <dgm:t>
        <a:bodyPr/>
        <a:lstStyle/>
        <a:p>
          <a:endParaRPr lang="es-ES"/>
        </a:p>
      </dgm:t>
    </dgm:pt>
    <dgm:pt modelId="{C20E49C7-D870-42CA-8806-CDB0F1BD2F12}" type="sibTrans" cxnId="{9346E799-3977-43F5-81D9-B7978B9C910C}">
      <dgm:prSet/>
      <dgm:spPr/>
      <dgm:t>
        <a:bodyPr/>
        <a:lstStyle/>
        <a:p>
          <a:endParaRPr lang="es-ES"/>
        </a:p>
      </dgm:t>
    </dgm:pt>
    <dgm:pt modelId="{1371AAB1-AA94-444D-9499-8E1721564CE8}">
      <dgm:prSet phldrT="[Texto]"/>
      <dgm:spPr/>
      <dgm:t>
        <a:bodyPr/>
        <a:lstStyle/>
        <a:p>
          <a:r>
            <a:rPr lang="es-ES" dirty="0"/>
            <a:t>Supone que el riesgo se incorpora al precio (tasa)</a:t>
          </a:r>
        </a:p>
      </dgm:t>
    </dgm:pt>
    <dgm:pt modelId="{A497F7B5-A25B-4D26-A661-00665B6CB560}" type="parTrans" cxnId="{E059EC52-DB05-4F61-9907-D84263308076}">
      <dgm:prSet/>
      <dgm:spPr/>
      <dgm:t>
        <a:bodyPr/>
        <a:lstStyle/>
        <a:p>
          <a:endParaRPr lang="es-ES"/>
        </a:p>
      </dgm:t>
    </dgm:pt>
    <dgm:pt modelId="{A77633EE-1539-47E3-B22F-93AFE13C0087}" type="sibTrans" cxnId="{E059EC52-DB05-4F61-9907-D84263308076}">
      <dgm:prSet/>
      <dgm:spPr/>
      <dgm:t>
        <a:bodyPr/>
        <a:lstStyle/>
        <a:p>
          <a:endParaRPr lang="es-ES"/>
        </a:p>
      </dgm:t>
    </dgm:pt>
    <dgm:pt modelId="{5E8D4DAD-3490-4192-AA9A-D7D8DDF28841}" type="pres">
      <dgm:prSet presAssocID="{115B79FC-862F-46B2-A84E-63EF77F54995}" presName="Name0" presStyleCnt="0">
        <dgm:presLayoutVars>
          <dgm:chMax val="1"/>
          <dgm:dir/>
          <dgm:animLvl val="ctr"/>
          <dgm:resizeHandles val="exact"/>
        </dgm:presLayoutVars>
      </dgm:prSet>
      <dgm:spPr/>
    </dgm:pt>
    <dgm:pt modelId="{D02F67A1-D91E-4E44-A728-965767F9B69D}" type="pres">
      <dgm:prSet presAssocID="{87848477-A420-4FA5-9A09-5CF78870F5DE}" presName="centerShape" presStyleLbl="node0" presStyleIdx="0" presStyleCnt="1"/>
      <dgm:spPr/>
    </dgm:pt>
    <dgm:pt modelId="{C465B100-8CE8-41BE-94DE-D432DBE853A1}" type="pres">
      <dgm:prSet presAssocID="{1C872870-88C3-4D0C-A527-B72AE2CFCED3}" presName="parTrans" presStyleLbl="sibTrans2D1" presStyleIdx="0" presStyleCnt="4"/>
      <dgm:spPr/>
    </dgm:pt>
    <dgm:pt modelId="{B2766548-A8F6-4B46-88DE-D75A4C22E0D2}" type="pres">
      <dgm:prSet presAssocID="{1C872870-88C3-4D0C-A527-B72AE2CFCED3}" presName="connectorText" presStyleLbl="sibTrans2D1" presStyleIdx="0" presStyleCnt="4"/>
      <dgm:spPr/>
    </dgm:pt>
    <dgm:pt modelId="{9226BC1A-0699-4981-B7D1-1B4782458BD9}" type="pres">
      <dgm:prSet presAssocID="{937D9269-AEA3-4D6B-95F2-94E60055DABC}" presName="node" presStyleLbl="node1" presStyleIdx="0" presStyleCnt="4" custScaleX="161920">
        <dgm:presLayoutVars>
          <dgm:bulletEnabled val="1"/>
        </dgm:presLayoutVars>
      </dgm:prSet>
      <dgm:spPr/>
    </dgm:pt>
    <dgm:pt modelId="{303E4E01-E57E-486C-B17B-1844F2ED3C9B}" type="pres">
      <dgm:prSet presAssocID="{64A820EE-1629-4E79-9061-4281F0AD792D}" presName="parTrans" presStyleLbl="sibTrans2D1" presStyleIdx="1" presStyleCnt="4"/>
      <dgm:spPr/>
    </dgm:pt>
    <dgm:pt modelId="{A155B71E-38AE-4DEE-B91F-4128CDC5D2F0}" type="pres">
      <dgm:prSet presAssocID="{64A820EE-1629-4E79-9061-4281F0AD792D}" presName="connectorText" presStyleLbl="sibTrans2D1" presStyleIdx="1" presStyleCnt="4"/>
      <dgm:spPr/>
    </dgm:pt>
    <dgm:pt modelId="{7AF49BC4-252F-4C0B-B446-12F0A7BE6901}" type="pres">
      <dgm:prSet presAssocID="{A971A4D9-80F4-45A0-8195-27DCB61392C7}" presName="node" presStyleLbl="node1" presStyleIdx="1" presStyleCnt="4" custScaleX="150007" custRadScaleRad="134758" custRadScaleInc="-1207">
        <dgm:presLayoutVars>
          <dgm:bulletEnabled val="1"/>
        </dgm:presLayoutVars>
      </dgm:prSet>
      <dgm:spPr/>
    </dgm:pt>
    <dgm:pt modelId="{AC4F7035-E5E4-417E-816F-1BD215029499}" type="pres">
      <dgm:prSet presAssocID="{9EE23861-F821-4B68-BBB5-216D2B0FEFA0}" presName="parTrans" presStyleLbl="sibTrans2D1" presStyleIdx="2" presStyleCnt="4"/>
      <dgm:spPr/>
    </dgm:pt>
    <dgm:pt modelId="{B4F62D52-FBDA-48B6-9B12-758A2005BB8D}" type="pres">
      <dgm:prSet presAssocID="{9EE23861-F821-4B68-BBB5-216D2B0FEFA0}" presName="connectorText" presStyleLbl="sibTrans2D1" presStyleIdx="2" presStyleCnt="4"/>
      <dgm:spPr/>
    </dgm:pt>
    <dgm:pt modelId="{BD1ACBEC-9250-41D9-9DB5-F5BD63B276AB}" type="pres">
      <dgm:prSet presAssocID="{6200962C-D979-434B-A477-5F130EEF296E}" presName="node" presStyleLbl="node1" presStyleIdx="2" presStyleCnt="4" custScaleX="140180">
        <dgm:presLayoutVars>
          <dgm:bulletEnabled val="1"/>
        </dgm:presLayoutVars>
      </dgm:prSet>
      <dgm:spPr/>
    </dgm:pt>
    <dgm:pt modelId="{03343B74-9D6A-4DFD-B30B-1EA53BFE69B1}" type="pres">
      <dgm:prSet presAssocID="{A497F7B5-A25B-4D26-A661-00665B6CB560}" presName="parTrans" presStyleLbl="sibTrans2D1" presStyleIdx="3" presStyleCnt="4"/>
      <dgm:spPr/>
    </dgm:pt>
    <dgm:pt modelId="{7788AFB1-623B-46A1-8C6E-8F3020692077}" type="pres">
      <dgm:prSet presAssocID="{A497F7B5-A25B-4D26-A661-00665B6CB560}" presName="connectorText" presStyleLbl="sibTrans2D1" presStyleIdx="3" presStyleCnt="4"/>
      <dgm:spPr/>
    </dgm:pt>
    <dgm:pt modelId="{CD671EE3-A23F-4880-958A-8DC6087D0199}" type="pres">
      <dgm:prSet presAssocID="{1371AAB1-AA94-444D-9499-8E1721564CE8}" presName="node" presStyleLbl="node1" presStyleIdx="3" presStyleCnt="4" custScaleX="147767" custRadScaleRad="134231" custRadScaleInc="539">
        <dgm:presLayoutVars>
          <dgm:bulletEnabled val="1"/>
        </dgm:presLayoutVars>
      </dgm:prSet>
      <dgm:spPr/>
    </dgm:pt>
  </dgm:ptLst>
  <dgm:cxnLst>
    <dgm:cxn modelId="{92E0FE0B-F194-4D25-8DB2-931468014875}" type="presOf" srcId="{1C872870-88C3-4D0C-A527-B72AE2CFCED3}" destId="{C465B100-8CE8-41BE-94DE-D432DBE853A1}" srcOrd="0" destOrd="0" presId="urn:microsoft.com/office/officeart/2005/8/layout/radial5"/>
    <dgm:cxn modelId="{6F8D780D-459D-41C2-AD62-1B0B4E4B7B04}" type="presOf" srcId="{64A820EE-1629-4E79-9061-4281F0AD792D}" destId="{303E4E01-E57E-486C-B17B-1844F2ED3C9B}" srcOrd="0" destOrd="0" presId="urn:microsoft.com/office/officeart/2005/8/layout/radial5"/>
    <dgm:cxn modelId="{07EA8711-6DAF-4651-AA15-548BD6403A4E}" type="presOf" srcId="{6200962C-D979-434B-A477-5F130EEF296E}" destId="{BD1ACBEC-9250-41D9-9DB5-F5BD63B276AB}" srcOrd="0" destOrd="0" presId="urn:microsoft.com/office/officeart/2005/8/layout/radial5"/>
    <dgm:cxn modelId="{57B56D2F-8507-46B6-8674-65A182B2135D}" srcId="{6295F9EB-E2D9-48B0-93CF-78AEDB693B40}" destId="{634C1268-9C43-4B17-97EC-7D2941DED33A}" srcOrd="0" destOrd="0" parTransId="{33D4B2C8-C6E8-4D2A-9D2F-7FEB333E63FC}" sibTransId="{37BB3FE5-E945-4E9C-9FCB-3B4A01C2FBE3}"/>
    <dgm:cxn modelId="{E42F8830-7C41-4122-A494-F76D545197E0}" type="presOf" srcId="{64A820EE-1629-4E79-9061-4281F0AD792D}" destId="{A155B71E-38AE-4DEE-B91F-4128CDC5D2F0}" srcOrd="1" destOrd="0" presId="urn:microsoft.com/office/officeart/2005/8/layout/radial5"/>
    <dgm:cxn modelId="{1CA99337-EDE7-4D5E-AA48-160C82E52F16}" type="presOf" srcId="{9EE23861-F821-4B68-BBB5-216D2B0FEFA0}" destId="{B4F62D52-FBDA-48B6-9B12-758A2005BB8D}" srcOrd="1" destOrd="0" presId="urn:microsoft.com/office/officeart/2005/8/layout/radial5"/>
    <dgm:cxn modelId="{3601235E-FA51-401E-A80D-C7B8E66A9075}" type="presOf" srcId="{A497F7B5-A25B-4D26-A661-00665B6CB560}" destId="{7788AFB1-623B-46A1-8C6E-8F3020692077}" srcOrd="1" destOrd="0" presId="urn:microsoft.com/office/officeart/2005/8/layout/radial5"/>
    <dgm:cxn modelId="{BCCF4A5F-9907-4716-8EA8-7BBFF35A2596}" srcId="{A96403F8-F08D-4B03-BE5E-CA476E29F0B9}" destId="{8F0F9DD7-E56E-4BCE-A600-721A6222F3D1}" srcOrd="0" destOrd="0" parTransId="{726A09A3-E3E1-4F8F-9B63-B8BDDF99DC3A}" sibTransId="{73FB20AC-937E-4CE8-9CAE-323E25470E83}"/>
    <dgm:cxn modelId="{3CE08447-1A23-4333-9771-D2562E567C54}" srcId="{115B79FC-862F-46B2-A84E-63EF77F54995}" destId="{6295F9EB-E2D9-48B0-93CF-78AEDB693B40}" srcOrd="3" destOrd="0" parTransId="{805C4E1F-DF01-4F75-8410-6A1C873EB05A}" sibTransId="{A2E8D1B4-27E5-481B-98E6-9A288AB9D39D}"/>
    <dgm:cxn modelId="{7FD9C247-4FFF-4F35-8581-5312EB63F278}" type="presOf" srcId="{A971A4D9-80F4-45A0-8195-27DCB61392C7}" destId="{7AF49BC4-252F-4C0B-B446-12F0A7BE6901}" srcOrd="0" destOrd="0" presId="urn:microsoft.com/office/officeart/2005/8/layout/radial5"/>
    <dgm:cxn modelId="{E059EC52-DB05-4F61-9907-D84263308076}" srcId="{87848477-A420-4FA5-9A09-5CF78870F5DE}" destId="{1371AAB1-AA94-444D-9499-8E1721564CE8}" srcOrd="3" destOrd="0" parTransId="{A497F7B5-A25B-4D26-A661-00665B6CB560}" sibTransId="{A77633EE-1539-47E3-B22F-93AFE13C0087}"/>
    <dgm:cxn modelId="{9380A879-5DA7-4746-9FEB-80633A557FDE}" srcId="{115B79FC-862F-46B2-A84E-63EF77F54995}" destId="{87848477-A420-4FA5-9A09-5CF78870F5DE}" srcOrd="0" destOrd="0" parTransId="{DFDBE9C5-9211-4ED9-8048-6AA8870B1416}" sibTransId="{524BD5C2-47B4-4ED1-9968-E5346E41BDE6}"/>
    <dgm:cxn modelId="{B5E5977A-E02C-4FB0-8DEC-771224B77830}" srcId="{115B79FC-862F-46B2-A84E-63EF77F54995}" destId="{A96403F8-F08D-4B03-BE5E-CA476E29F0B9}" srcOrd="2" destOrd="0" parTransId="{B4B673F6-2985-41E2-B183-DC94292F6438}" sibTransId="{DAEF97BB-3A86-4174-8ABD-6CB8F1C9DE3E}"/>
    <dgm:cxn modelId="{7B43A35A-4BB9-488F-895D-1C2C47211D2C}" type="presOf" srcId="{1C872870-88C3-4D0C-A527-B72AE2CFCED3}" destId="{B2766548-A8F6-4B46-88DE-D75A4C22E0D2}" srcOrd="1" destOrd="0" presId="urn:microsoft.com/office/officeart/2005/8/layout/radial5"/>
    <dgm:cxn modelId="{401D517C-2225-4AC8-B4FD-4673B9F0A94A}" srcId="{87848477-A420-4FA5-9A09-5CF78870F5DE}" destId="{937D9269-AEA3-4D6B-95F2-94E60055DABC}" srcOrd="0" destOrd="0" parTransId="{1C872870-88C3-4D0C-A527-B72AE2CFCED3}" sibTransId="{8C893EBD-3A5C-4A1E-813D-0933E376A139}"/>
    <dgm:cxn modelId="{9ECBEA7D-6A20-4FCC-8F5D-2314A2707476}" type="presOf" srcId="{A497F7B5-A25B-4D26-A661-00665B6CB560}" destId="{03343B74-9D6A-4DFD-B30B-1EA53BFE69B1}" srcOrd="0" destOrd="0" presId="urn:microsoft.com/office/officeart/2005/8/layout/radial5"/>
    <dgm:cxn modelId="{CC9B1C80-0DC4-47AE-84D4-2D5424E813F2}" srcId="{115B79FC-862F-46B2-A84E-63EF77F54995}" destId="{0AE0134E-E147-4BA2-AA96-A706D9DF2CCF}" srcOrd="1" destOrd="0" parTransId="{C6C64D0C-D102-4666-A934-62833ECF47A2}" sibTransId="{F318C853-D522-4C1E-B23E-FAECE6A15641}"/>
    <dgm:cxn modelId="{D24D6F8F-C800-4673-90EF-76BF2323961E}" type="presOf" srcId="{9EE23861-F821-4B68-BBB5-216D2B0FEFA0}" destId="{AC4F7035-E5E4-417E-816F-1BD215029499}" srcOrd="0" destOrd="0" presId="urn:microsoft.com/office/officeart/2005/8/layout/radial5"/>
    <dgm:cxn modelId="{9346E799-3977-43F5-81D9-B7978B9C910C}" srcId="{87848477-A420-4FA5-9A09-5CF78870F5DE}" destId="{6200962C-D979-434B-A477-5F130EEF296E}" srcOrd="2" destOrd="0" parTransId="{9EE23861-F821-4B68-BBB5-216D2B0FEFA0}" sibTransId="{C20E49C7-D870-42CA-8806-CDB0F1BD2F12}"/>
    <dgm:cxn modelId="{D377CAAD-4D68-4468-BEC0-F99EF810C5B4}" srcId="{87848477-A420-4FA5-9A09-5CF78870F5DE}" destId="{A971A4D9-80F4-45A0-8195-27DCB61392C7}" srcOrd="1" destOrd="0" parTransId="{64A820EE-1629-4E79-9061-4281F0AD792D}" sibTransId="{4CDE16E5-820C-4D45-8729-93FAB9F43D44}"/>
    <dgm:cxn modelId="{0C7073B3-2647-4F8F-9B75-76B7FD4089CA}" srcId="{0AE0134E-E147-4BA2-AA96-A706D9DF2CCF}" destId="{D8395455-FB62-42ED-8DBE-D765F1DEAE6F}" srcOrd="0" destOrd="0" parTransId="{48BC0DB3-AB0A-4A4B-AB38-DCD0150CD476}" sibTransId="{A0CF902D-458D-478D-80E9-8FD9AFCE91E6}"/>
    <dgm:cxn modelId="{97D13CC7-51A6-4EB7-9402-6AC774A01DBD}" type="presOf" srcId="{87848477-A420-4FA5-9A09-5CF78870F5DE}" destId="{D02F67A1-D91E-4E44-A728-965767F9B69D}" srcOrd="0" destOrd="0" presId="urn:microsoft.com/office/officeart/2005/8/layout/radial5"/>
    <dgm:cxn modelId="{451DCAC9-8D09-47D5-A76D-003F61F0B379}" type="presOf" srcId="{937D9269-AEA3-4D6B-95F2-94E60055DABC}" destId="{9226BC1A-0699-4981-B7D1-1B4782458BD9}" srcOrd="0" destOrd="0" presId="urn:microsoft.com/office/officeart/2005/8/layout/radial5"/>
    <dgm:cxn modelId="{D805CAD3-9C1F-4C73-AE66-24F001BD165C}" type="presOf" srcId="{115B79FC-862F-46B2-A84E-63EF77F54995}" destId="{5E8D4DAD-3490-4192-AA9A-D7D8DDF28841}" srcOrd="0" destOrd="0" presId="urn:microsoft.com/office/officeart/2005/8/layout/radial5"/>
    <dgm:cxn modelId="{2E6D3CD4-5A07-4392-BECC-F830A6CC1CD5}" type="presOf" srcId="{1371AAB1-AA94-444D-9499-8E1721564CE8}" destId="{CD671EE3-A23F-4880-958A-8DC6087D0199}" srcOrd="0" destOrd="0" presId="urn:microsoft.com/office/officeart/2005/8/layout/radial5"/>
    <dgm:cxn modelId="{DDFF0445-A422-4633-89B9-647C888FD822}" type="presParOf" srcId="{5E8D4DAD-3490-4192-AA9A-D7D8DDF28841}" destId="{D02F67A1-D91E-4E44-A728-965767F9B69D}" srcOrd="0" destOrd="0" presId="urn:microsoft.com/office/officeart/2005/8/layout/radial5"/>
    <dgm:cxn modelId="{28872848-3428-4824-ADF3-FC0B1DA52514}" type="presParOf" srcId="{5E8D4DAD-3490-4192-AA9A-D7D8DDF28841}" destId="{C465B100-8CE8-41BE-94DE-D432DBE853A1}" srcOrd="1" destOrd="0" presId="urn:microsoft.com/office/officeart/2005/8/layout/radial5"/>
    <dgm:cxn modelId="{C8900E69-CAA3-4DCA-B33A-F8948D38982D}" type="presParOf" srcId="{C465B100-8CE8-41BE-94DE-D432DBE853A1}" destId="{B2766548-A8F6-4B46-88DE-D75A4C22E0D2}" srcOrd="0" destOrd="0" presId="urn:microsoft.com/office/officeart/2005/8/layout/radial5"/>
    <dgm:cxn modelId="{A5A3E948-5F7E-4416-9870-9471CDE70C8C}" type="presParOf" srcId="{5E8D4DAD-3490-4192-AA9A-D7D8DDF28841}" destId="{9226BC1A-0699-4981-B7D1-1B4782458BD9}" srcOrd="2" destOrd="0" presId="urn:microsoft.com/office/officeart/2005/8/layout/radial5"/>
    <dgm:cxn modelId="{1473DB8C-15FF-47CC-8A52-491E2CA9DD98}" type="presParOf" srcId="{5E8D4DAD-3490-4192-AA9A-D7D8DDF28841}" destId="{303E4E01-E57E-486C-B17B-1844F2ED3C9B}" srcOrd="3" destOrd="0" presId="urn:microsoft.com/office/officeart/2005/8/layout/radial5"/>
    <dgm:cxn modelId="{A8F8D831-71DC-42BF-9B61-16B81A4CD45E}" type="presParOf" srcId="{303E4E01-E57E-486C-B17B-1844F2ED3C9B}" destId="{A155B71E-38AE-4DEE-B91F-4128CDC5D2F0}" srcOrd="0" destOrd="0" presId="urn:microsoft.com/office/officeart/2005/8/layout/radial5"/>
    <dgm:cxn modelId="{05BC2C94-3771-45A1-A9F3-F3BE0321C6A3}" type="presParOf" srcId="{5E8D4DAD-3490-4192-AA9A-D7D8DDF28841}" destId="{7AF49BC4-252F-4C0B-B446-12F0A7BE6901}" srcOrd="4" destOrd="0" presId="urn:microsoft.com/office/officeart/2005/8/layout/radial5"/>
    <dgm:cxn modelId="{EDAF389E-5A52-4217-A6C1-A0D1F37D02EE}" type="presParOf" srcId="{5E8D4DAD-3490-4192-AA9A-D7D8DDF28841}" destId="{AC4F7035-E5E4-417E-816F-1BD215029499}" srcOrd="5" destOrd="0" presId="urn:microsoft.com/office/officeart/2005/8/layout/radial5"/>
    <dgm:cxn modelId="{C9B5FE54-A0C2-4F79-B1E8-6ECDEC824D15}" type="presParOf" srcId="{AC4F7035-E5E4-417E-816F-1BD215029499}" destId="{B4F62D52-FBDA-48B6-9B12-758A2005BB8D}" srcOrd="0" destOrd="0" presId="urn:microsoft.com/office/officeart/2005/8/layout/radial5"/>
    <dgm:cxn modelId="{D5781A44-C3B3-49C5-B5F5-CE116B42D21F}" type="presParOf" srcId="{5E8D4DAD-3490-4192-AA9A-D7D8DDF28841}" destId="{BD1ACBEC-9250-41D9-9DB5-F5BD63B276AB}" srcOrd="6" destOrd="0" presId="urn:microsoft.com/office/officeart/2005/8/layout/radial5"/>
    <dgm:cxn modelId="{C0CEE6FD-619B-4A70-A2AF-18749207B65D}" type="presParOf" srcId="{5E8D4DAD-3490-4192-AA9A-D7D8DDF28841}" destId="{03343B74-9D6A-4DFD-B30B-1EA53BFE69B1}" srcOrd="7" destOrd="0" presId="urn:microsoft.com/office/officeart/2005/8/layout/radial5"/>
    <dgm:cxn modelId="{3DB3C66A-8F39-431A-8FBF-8EDF1348E54D}" type="presParOf" srcId="{03343B74-9D6A-4DFD-B30B-1EA53BFE69B1}" destId="{7788AFB1-623B-46A1-8C6E-8F3020692077}" srcOrd="0" destOrd="0" presId="urn:microsoft.com/office/officeart/2005/8/layout/radial5"/>
    <dgm:cxn modelId="{FFE13F92-A3BF-4E0B-9204-C9B962FF6C21}" type="presParOf" srcId="{5E8D4DAD-3490-4192-AA9A-D7D8DDF28841}" destId="{CD671EE3-A23F-4880-958A-8DC6087D0199}"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15B79FC-862F-46B2-A84E-63EF77F54995}" type="doc">
      <dgm:prSet loTypeId="urn:microsoft.com/office/officeart/2005/8/layout/radial5" loCatId="cycle" qsTypeId="urn:microsoft.com/office/officeart/2005/8/quickstyle/simple2" qsCatId="simple" csTypeId="urn:microsoft.com/office/officeart/2005/8/colors/colorful3" csCatId="colorful" phldr="1"/>
      <dgm:spPr/>
      <dgm:t>
        <a:bodyPr/>
        <a:lstStyle/>
        <a:p>
          <a:endParaRPr lang="es-ES"/>
        </a:p>
      </dgm:t>
    </dgm:pt>
    <dgm:pt modelId="{87848477-A420-4FA5-9A09-5CF78870F5DE}">
      <dgm:prSet phldrT="[Texto]"/>
      <dgm:spPr/>
      <dgm:t>
        <a:bodyPr/>
        <a:lstStyle/>
        <a:p>
          <a:r>
            <a:rPr lang="es-ES" dirty="0"/>
            <a:t>Retos</a:t>
          </a:r>
        </a:p>
      </dgm:t>
    </dgm:pt>
    <dgm:pt modelId="{DFDBE9C5-9211-4ED9-8048-6AA8870B1416}" type="parTrans" cxnId="{9380A879-5DA7-4746-9FEB-80633A557FDE}">
      <dgm:prSet/>
      <dgm:spPr/>
      <dgm:t>
        <a:bodyPr/>
        <a:lstStyle/>
        <a:p>
          <a:endParaRPr lang="es-ES"/>
        </a:p>
      </dgm:t>
    </dgm:pt>
    <dgm:pt modelId="{524BD5C2-47B4-4ED1-9968-E5346E41BDE6}" type="sibTrans" cxnId="{9380A879-5DA7-4746-9FEB-80633A557FDE}">
      <dgm:prSet/>
      <dgm:spPr/>
      <dgm:t>
        <a:bodyPr/>
        <a:lstStyle/>
        <a:p>
          <a:endParaRPr lang="es-ES"/>
        </a:p>
      </dgm:t>
    </dgm:pt>
    <dgm:pt modelId="{937D9269-AEA3-4D6B-95F2-94E60055DABC}">
      <dgm:prSet phldrT="[Texto]"/>
      <dgm:spPr/>
      <dgm:t>
        <a:bodyPr/>
        <a:lstStyle/>
        <a:p>
          <a:r>
            <a:rPr lang="es-ES" b="1" dirty="0"/>
            <a:t>Mas y mejores sistemas de información y modelado </a:t>
          </a:r>
        </a:p>
      </dgm:t>
    </dgm:pt>
    <dgm:pt modelId="{1C872870-88C3-4D0C-A527-B72AE2CFCED3}" type="parTrans" cxnId="{401D517C-2225-4AC8-B4FD-4673B9F0A94A}">
      <dgm:prSet/>
      <dgm:spPr/>
      <dgm:t>
        <a:bodyPr/>
        <a:lstStyle/>
        <a:p>
          <a:endParaRPr lang="es-ES"/>
        </a:p>
      </dgm:t>
    </dgm:pt>
    <dgm:pt modelId="{8C893EBD-3A5C-4A1E-813D-0933E376A139}" type="sibTrans" cxnId="{401D517C-2225-4AC8-B4FD-4673B9F0A94A}">
      <dgm:prSet/>
      <dgm:spPr/>
      <dgm:t>
        <a:bodyPr/>
        <a:lstStyle/>
        <a:p>
          <a:endParaRPr lang="es-ES"/>
        </a:p>
      </dgm:t>
    </dgm:pt>
    <dgm:pt modelId="{0AE0134E-E147-4BA2-AA96-A706D9DF2CCF}">
      <dgm:prSet phldrT="[Texto]"/>
      <dgm:spPr/>
      <dgm:t>
        <a:bodyPr/>
        <a:lstStyle/>
        <a:p>
          <a:endParaRPr lang="es-ES"/>
        </a:p>
      </dgm:t>
    </dgm:pt>
    <dgm:pt modelId="{C6C64D0C-D102-4666-A934-62833ECF47A2}" type="parTrans" cxnId="{CC9B1C80-0DC4-47AE-84D4-2D5424E813F2}">
      <dgm:prSet/>
      <dgm:spPr/>
      <dgm:t>
        <a:bodyPr/>
        <a:lstStyle/>
        <a:p>
          <a:endParaRPr lang="es-ES"/>
        </a:p>
      </dgm:t>
    </dgm:pt>
    <dgm:pt modelId="{F318C853-D522-4C1E-B23E-FAECE6A15641}" type="sibTrans" cxnId="{CC9B1C80-0DC4-47AE-84D4-2D5424E813F2}">
      <dgm:prSet/>
      <dgm:spPr/>
      <dgm:t>
        <a:bodyPr/>
        <a:lstStyle/>
        <a:p>
          <a:endParaRPr lang="es-ES"/>
        </a:p>
      </dgm:t>
    </dgm:pt>
    <dgm:pt modelId="{D8395455-FB62-42ED-8DBE-D765F1DEAE6F}">
      <dgm:prSet phldrT="[Texto]" phldr="1"/>
      <dgm:spPr/>
      <dgm:t>
        <a:bodyPr/>
        <a:lstStyle/>
        <a:p>
          <a:endParaRPr lang="es-ES"/>
        </a:p>
      </dgm:t>
    </dgm:pt>
    <dgm:pt modelId="{48BC0DB3-AB0A-4A4B-AB38-DCD0150CD476}" type="parTrans" cxnId="{0C7073B3-2647-4F8F-9B75-76B7FD4089CA}">
      <dgm:prSet/>
      <dgm:spPr/>
      <dgm:t>
        <a:bodyPr/>
        <a:lstStyle/>
        <a:p>
          <a:endParaRPr lang="es-ES"/>
        </a:p>
      </dgm:t>
    </dgm:pt>
    <dgm:pt modelId="{A0CF902D-458D-478D-80E9-8FD9AFCE91E6}" type="sibTrans" cxnId="{0C7073B3-2647-4F8F-9B75-76B7FD4089CA}">
      <dgm:prSet/>
      <dgm:spPr/>
      <dgm:t>
        <a:bodyPr/>
        <a:lstStyle/>
        <a:p>
          <a:endParaRPr lang="es-ES"/>
        </a:p>
      </dgm:t>
    </dgm:pt>
    <dgm:pt modelId="{A96403F8-F08D-4B03-BE5E-CA476E29F0B9}">
      <dgm:prSet phldrT="[Texto]" phldr="1"/>
      <dgm:spPr/>
      <dgm:t>
        <a:bodyPr/>
        <a:lstStyle/>
        <a:p>
          <a:endParaRPr lang="es-ES"/>
        </a:p>
      </dgm:t>
    </dgm:pt>
    <dgm:pt modelId="{B4B673F6-2985-41E2-B183-DC94292F6438}" type="parTrans" cxnId="{B5E5977A-E02C-4FB0-8DEC-771224B77830}">
      <dgm:prSet/>
      <dgm:spPr/>
      <dgm:t>
        <a:bodyPr/>
        <a:lstStyle/>
        <a:p>
          <a:endParaRPr lang="es-ES"/>
        </a:p>
      </dgm:t>
    </dgm:pt>
    <dgm:pt modelId="{DAEF97BB-3A86-4174-8ABD-6CB8F1C9DE3E}" type="sibTrans" cxnId="{B5E5977A-E02C-4FB0-8DEC-771224B77830}">
      <dgm:prSet/>
      <dgm:spPr/>
      <dgm:t>
        <a:bodyPr/>
        <a:lstStyle/>
        <a:p>
          <a:endParaRPr lang="es-ES"/>
        </a:p>
      </dgm:t>
    </dgm:pt>
    <dgm:pt modelId="{8F0F9DD7-E56E-4BCE-A600-721A6222F3D1}">
      <dgm:prSet phldrT="[Texto]" phldr="1"/>
      <dgm:spPr/>
      <dgm:t>
        <a:bodyPr/>
        <a:lstStyle/>
        <a:p>
          <a:endParaRPr lang="es-ES"/>
        </a:p>
      </dgm:t>
    </dgm:pt>
    <dgm:pt modelId="{726A09A3-E3E1-4F8F-9B63-B8BDDF99DC3A}" type="parTrans" cxnId="{BCCF4A5F-9907-4716-8EA8-7BBFF35A2596}">
      <dgm:prSet/>
      <dgm:spPr/>
      <dgm:t>
        <a:bodyPr/>
        <a:lstStyle/>
        <a:p>
          <a:endParaRPr lang="es-ES"/>
        </a:p>
      </dgm:t>
    </dgm:pt>
    <dgm:pt modelId="{73FB20AC-937E-4CE8-9CAE-323E25470E83}" type="sibTrans" cxnId="{BCCF4A5F-9907-4716-8EA8-7BBFF35A2596}">
      <dgm:prSet/>
      <dgm:spPr/>
      <dgm:t>
        <a:bodyPr/>
        <a:lstStyle/>
        <a:p>
          <a:endParaRPr lang="es-ES"/>
        </a:p>
      </dgm:t>
    </dgm:pt>
    <dgm:pt modelId="{6295F9EB-E2D9-48B0-93CF-78AEDB693B40}">
      <dgm:prSet phldrT="[Texto]" phldr="1"/>
      <dgm:spPr/>
      <dgm:t>
        <a:bodyPr/>
        <a:lstStyle/>
        <a:p>
          <a:endParaRPr lang="es-ES"/>
        </a:p>
      </dgm:t>
    </dgm:pt>
    <dgm:pt modelId="{805C4E1F-DF01-4F75-8410-6A1C873EB05A}" type="parTrans" cxnId="{3CE08447-1A23-4333-9771-D2562E567C54}">
      <dgm:prSet/>
      <dgm:spPr/>
      <dgm:t>
        <a:bodyPr/>
        <a:lstStyle/>
        <a:p>
          <a:endParaRPr lang="es-ES"/>
        </a:p>
      </dgm:t>
    </dgm:pt>
    <dgm:pt modelId="{A2E8D1B4-27E5-481B-98E6-9A288AB9D39D}" type="sibTrans" cxnId="{3CE08447-1A23-4333-9771-D2562E567C54}">
      <dgm:prSet/>
      <dgm:spPr/>
      <dgm:t>
        <a:bodyPr/>
        <a:lstStyle/>
        <a:p>
          <a:endParaRPr lang="es-ES"/>
        </a:p>
      </dgm:t>
    </dgm:pt>
    <dgm:pt modelId="{634C1268-9C43-4B17-97EC-7D2941DED33A}">
      <dgm:prSet phldrT="[Texto]" phldr="1"/>
      <dgm:spPr/>
      <dgm:t>
        <a:bodyPr/>
        <a:lstStyle/>
        <a:p>
          <a:endParaRPr lang="es-ES"/>
        </a:p>
      </dgm:t>
    </dgm:pt>
    <dgm:pt modelId="{33D4B2C8-C6E8-4D2A-9D2F-7FEB333E63FC}" type="parTrans" cxnId="{57B56D2F-8507-46B6-8674-65A182B2135D}">
      <dgm:prSet/>
      <dgm:spPr/>
      <dgm:t>
        <a:bodyPr/>
        <a:lstStyle/>
        <a:p>
          <a:endParaRPr lang="es-ES"/>
        </a:p>
      </dgm:t>
    </dgm:pt>
    <dgm:pt modelId="{37BB3FE5-E945-4E9C-9FCB-3B4A01C2FBE3}" type="sibTrans" cxnId="{57B56D2F-8507-46B6-8674-65A182B2135D}">
      <dgm:prSet/>
      <dgm:spPr/>
      <dgm:t>
        <a:bodyPr/>
        <a:lstStyle/>
        <a:p>
          <a:endParaRPr lang="es-ES"/>
        </a:p>
      </dgm:t>
    </dgm:pt>
    <dgm:pt modelId="{A971A4D9-80F4-45A0-8195-27DCB61392C7}">
      <dgm:prSet phldrT="[Texto]"/>
      <dgm:spPr/>
      <dgm:t>
        <a:bodyPr/>
        <a:lstStyle/>
        <a:p>
          <a:r>
            <a:rPr lang="es-ES" dirty="0"/>
            <a:t>Personal capacitado en sistema de riesgo de crédito</a:t>
          </a:r>
        </a:p>
      </dgm:t>
    </dgm:pt>
    <dgm:pt modelId="{64A820EE-1629-4E79-9061-4281F0AD792D}" type="parTrans" cxnId="{D377CAAD-4D68-4468-BEC0-F99EF810C5B4}">
      <dgm:prSet/>
      <dgm:spPr/>
      <dgm:t>
        <a:bodyPr/>
        <a:lstStyle/>
        <a:p>
          <a:endParaRPr lang="es-ES"/>
        </a:p>
      </dgm:t>
    </dgm:pt>
    <dgm:pt modelId="{4CDE16E5-820C-4D45-8729-93FAB9F43D44}" type="sibTrans" cxnId="{D377CAAD-4D68-4468-BEC0-F99EF810C5B4}">
      <dgm:prSet/>
      <dgm:spPr/>
      <dgm:t>
        <a:bodyPr/>
        <a:lstStyle/>
        <a:p>
          <a:endParaRPr lang="es-ES"/>
        </a:p>
      </dgm:t>
    </dgm:pt>
    <dgm:pt modelId="{6200962C-D979-434B-A477-5F130EEF296E}">
      <dgm:prSet phldrT="[Texto]"/>
      <dgm:spPr/>
      <dgm:t>
        <a:bodyPr/>
        <a:lstStyle/>
        <a:p>
          <a:r>
            <a:rPr lang="es-ES" dirty="0"/>
            <a:t>Mejora constante en el sistema de riesgo</a:t>
          </a:r>
        </a:p>
      </dgm:t>
    </dgm:pt>
    <dgm:pt modelId="{9EE23861-F821-4B68-BBB5-216D2B0FEFA0}" type="parTrans" cxnId="{9346E799-3977-43F5-81D9-B7978B9C910C}">
      <dgm:prSet/>
      <dgm:spPr/>
      <dgm:t>
        <a:bodyPr/>
        <a:lstStyle/>
        <a:p>
          <a:endParaRPr lang="es-ES"/>
        </a:p>
      </dgm:t>
    </dgm:pt>
    <dgm:pt modelId="{C20E49C7-D870-42CA-8806-CDB0F1BD2F12}" type="sibTrans" cxnId="{9346E799-3977-43F5-81D9-B7978B9C910C}">
      <dgm:prSet/>
      <dgm:spPr/>
      <dgm:t>
        <a:bodyPr/>
        <a:lstStyle/>
        <a:p>
          <a:endParaRPr lang="es-ES"/>
        </a:p>
      </dgm:t>
    </dgm:pt>
    <dgm:pt modelId="{1371AAB1-AA94-444D-9499-8E1721564CE8}">
      <dgm:prSet phldrT="[Texto]"/>
      <dgm:spPr/>
      <dgm:t>
        <a:bodyPr/>
        <a:lstStyle/>
        <a:p>
          <a:r>
            <a:rPr lang="es-ES" dirty="0"/>
            <a:t>Organización con cultura de riesgo de crédito</a:t>
          </a:r>
        </a:p>
      </dgm:t>
    </dgm:pt>
    <dgm:pt modelId="{A497F7B5-A25B-4D26-A661-00665B6CB560}" type="parTrans" cxnId="{E059EC52-DB05-4F61-9907-D84263308076}">
      <dgm:prSet/>
      <dgm:spPr/>
      <dgm:t>
        <a:bodyPr/>
        <a:lstStyle/>
        <a:p>
          <a:endParaRPr lang="es-ES"/>
        </a:p>
      </dgm:t>
    </dgm:pt>
    <dgm:pt modelId="{A77633EE-1539-47E3-B22F-93AFE13C0087}" type="sibTrans" cxnId="{E059EC52-DB05-4F61-9907-D84263308076}">
      <dgm:prSet/>
      <dgm:spPr/>
      <dgm:t>
        <a:bodyPr/>
        <a:lstStyle/>
        <a:p>
          <a:endParaRPr lang="es-ES"/>
        </a:p>
      </dgm:t>
    </dgm:pt>
    <dgm:pt modelId="{5E8D4DAD-3490-4192-AA9A-D7D8DDF28841}" type="pres">
      <dgm:prSet presAssocID="{115B79FC-862F-46B2-A84E-63EF77F54995}" presName="Name0" presStyleCnt="0">
        <dgm:presLayoutVars>
          <dgm:chMax val="1"/>
          <dgm:dir/>
          <dgm:animLvl val="ctr"/>
          <dgm:resizeHandles val="exact"/>
        </dgm:presLayoutVars>
      </dgm:prSet>
      <dgm:spPr/>
    </dgm:pt>
    <dgm:pt modelId="{D02F67A1-D91E-4E44-A728-965767F9B69D}" type="pres">
      <dgm:prSet presAssocID="{87848477-A420-4FA5-9A09-5CF78870F5DE}" presName="centerShape" presStyleLbl="node0" presStyleIdx="0" presStyleCnt="1"/>
      <dgm:spPr/>
    </dgm:pt>
    <dgm:pt modelId="{C465B100-8CE8-41BE-94DE-D432DBE853A1}" type="pres">
      <dgm:prSet presAssocID="{1C872870-88C3-4D0C-A527-B72AE2CFCED3}" presName="parTrans" presStyleLbl="sibTrans2D1" presStyleIdx="0" presStyleCnt="4"/>
      <dgm:spPr/>
    </dgm:pt>
    <dgm:pt modelId="{B2766548-A8F6-4B46-88DE-D75A4C22E0D2}" type="pres">
      <dgm:prSet presAssocID="{1C872870-88C3-4D0C-A527-B72AE2CFCED3}" presName="connectorText" presStyleLbl="sibTrans2D1" presStyleIdx="0" presStyleCnt="4"/>
      <dgm:spPr/>
    </dgm:pt>
    <dgm:pt modelId="{9226BC1A-0699-4981-B7D1-1B4782458BD9}" type="pres">
      <dgm:prSet presAssocID="{937D9269-AEA3-4D6B-95F2-94E60055DABC}" presName="node" presStyleLbl="node1" presStyleIdx="0" presStyleCnt="4" custScaleX="161920" custRadScaleRad="88840" custRadScaleInc="-6962">
        <dgm:presLayoutVars>
          <dgm:bulletEnabled val="1"/>
        </dgm:presLayoutVars>
      </dgm:prSet>
      <dgm:spPr/>
    </dgm:pt>
    <dgm:pt modelId="{303E4E01-E57E-486C-B17B-1844F2ED3C9B}" type="pres">
      <dgm:prSet presAssocID="{64A820EE-1629-4E79-9061-4281F0AD792D}" presName="parTrans" presStyleLbl="sibTrans2D1" presStyleIdx="1" presStyleCnt="4"/>
      <dgm:spPr/>
    </dgm:pt>
    <dgm:pt modelId="{A155B71E-38AE-4DEE-B91F-4128CDC5D2F0}" type="pres">
      <dgm:prSet presAssocID="{64A820EE-1629-4E79-9061-4281F0AD792D}" presName="connectorText" presStyleLbl="sibTrans2D1" presStyleIdx="1" presStyleCnt="4"/>
      <dgm:spPr/>
    </dgm:pt>
    <dgm:pt modelId="{7AF49BC4-252F-4C0B-B446-12F0A7BE6901}" type="pres">
      <dgm:prSet presAssocID="{A971A4D9-80F4-45A0-8195-27DCB61392C7}" presName="node" presStyleLbl="node1" presStyleIdx="1" presStyleCnt="4" custScaleX="150007" custRadScaleRad="134758" custRadScaleInc="-1207">
        <dgm:presLayoutVars>
          <dgm:bulletEnabled val="1"/>
        </dgm:presLayoutVars>
      </dgm:prSet>
      <dgm:spPr/>
    </dgm:pt>
    <dgm:pt modelId="{AC4F7035-E5E4-417E-816F-1BD215029499}" type="pres">
      <dgm:prSet presAssocID="{9EE23861-F821-4B68-BBB5-216D2B0FEFA0}" presName="parTrans" presStyleLbl="sibTrans2D1" presStyleIdx="2" presStyleCnt="4"/>
      <dgm:spPr/>
    </dgm:pt>
    <dgm:pt modelId="{B4F62D52-FBDA-48B6-9B12-758A2005BB8D}" type="pres">
      <dgm:prSet presAssocID="{9EE23861-F821-4B68-BBB5-216D2B0FEFA0}" presName="connectorText" presStyleLbl="sibTrans2D1" presStyleIdx="2" presStyleCnt="4"/>
      <dgm:spPr/>
    </dgm:pt>
    <dgm:pt modelId="{BD1ACBEC-9250-41D9-9DB5-F5BD63B276AB}" type="pres">
      <dgm:prSet presAssocID="{6200962C-D979-434B-A477-5F130EEF296E}" presName="node" presStyleLbl="node1" presStyleIdx="2" presStyleCnt="4" custScaleX="140180">
        <dgm:presLayoutVars>
          <dgm:bulletEnabled val="1"/>
        </dgm:presLayoutVars>
      </dgm:prSet>
      <dgm:spPr/>
    </dgm:pt>
    <dgm:pt modelId="{03343B74-9D6A-4DFD-B30B-1EA53BFE69B1}" type="pres">
      <dgm:prSet presAssocID="{A497F7B5-A25B-4D26-A661-00665B6CB560}" presName="parTrans" presStyleLbl="sibTrans2D1" presStyleIdx="3" presStyleCnt="4"/>
      <dgm:spPr/>
    </dgm:pt>
    <dgm:pt modelId="{7788AFB1-623B-46A1-8C6E-8F3020692077}" type="pres">
      <dgm:prSet presAssocID="{A497F7B5-A25B-4D26-A661-00665B6CB560}" presName="connectorText" presStyleLbl="sibTrans2D1" presStyleIdx="3" presStyleCnt="4"/>
      <dgm:spPr/>
    </dgm:pt>
    <dgm:pt modelId="{CD671EE3-A23F-4880-958A-8DC6087D0199}" type="pres">
      <dgm:prSet presAssocID="{1371AAB1-AA94-444D-9499-8E1721564CE8}" presName="node" presStyleLbl="node1" presStyleIdx="3" presStyleCnt="4" custScaleX="147767" custRadScaleRad="134231" custRadScaleInc="539">
        <dgm:presLayoutVars>
          <dgm:bulletEnabled val="1"/>
        </dgm:presLayoutVars>
      </dgm:prSet>
      <dgm:spPr/>
    </dgm:pt>
  </dgm:ptLst>
  <dgm:cxnLst>
    <dgm:cxn modelId="{92E0FE0B-F194-4D25-8DB2-931468014875}" type="presOf" srcId="{1C872870-88C3-4D0C-A527-B72AE2CFCED3}" destId="{C465B100-8CE8-41BE-94DE-D432DBE853A1}" srcOrd="0" destOrd="0" presId="urn:microsoft.com/office/officeart/2005/8/layout/radial5"/>
    <dgm:cxn modelId="{6F8D780D-459D-41C2-AD62-1B0B4E4B7B04}" type="presOf" srcId="{64A820EE-1629-4E79-9061-4281F0AD792D}" destId="{303E4E01-E57E-486C-B17B-1844F2ED3C9B}" srcOrd="0" destOrd="0" presId="urn:microsoft.com/office/officeart/2005/8/layout/radial5"/>
    <dgm:cxn modelId="{07EA8711-6DAF-4651-AA15-548BD6403A4E}" type="presOf" srcId="{6200962C-D979-434B-A477-5F130EEF296E}" destId="{BD1ACBEC-9250-41D9-9DB5-F5BD63B276AB}" srcOrd="0" destOrd="0" presId="urn:microsoft.com/office/officeart/2005/8/layout/radial5"/>
    <dgm:cxn modelId="{57B56D2F-8507-46B6-8674-65A182B2135D}" srcId="{6295F9EB-E2D9-48B0-93CF-78AEDB693B40}" destId="{634C1268-9C43-4B17-97EC-7D2941DED33A}" srcOrd="0" destOrd="0" parTransId="{33D4B2C8-C6E8-4D2A-9D2F-7FEB333E63FC}" sibTransId="{37BB3FE5-E945-4E9C-9FCB-3B4A01C2FBE3}"/>
    <dgm:cxn modelId="{E42F8830-7C41-4122-A494-F76D545197E0}" type="presOf" srcId="{64A820EE-1629-4E79-9061-4281F0AD792D}" destId="{A155B71E-38AE-4DEE-B91F-4128CDC5D2F0}" srcOrd="1" destOrd="0" presId="urn:microsoft.com/office/officeart/2005/8/layout/radial5"/>
    <dgm:cxn modelId="{1CA99337-EDE7-4D5E-AA48-160C82E52F16}" type="presOf" srcId="{9EE23861-F821-4B68-BBB5-216D2B0FEFA0}" destId="{B4F62D52-FBDA-48B6-9B12-758A2005BB8D}" srcOrd="1" destOrd="0" presId="urn:microsoft.com/office/officeart/2005/8/layout/radial5"/>
    <dgm:cxn modelId="{3601235E-FA51-401E-A80D-C7B8E66A9075}" type="presOf" srcId="{A497F7B5-A25B-4D26-A661-00665B6CB560}" destId="{7788AFB1-623B-46A1-8C6E-8F3020692077}" srcOrd="1" destOrd="0" presId="urn:microsoft.com/office/officeart/2005/8/layout/radial5"/>
    <dgm:cxn modelId="{BCCF4A5F-9907-4716-8EA8-7BBFF35A2596}" srcId="{A96403F8-F08D-4B03-BE5E-CA476E29F0B9}" destId="{8F0F9DD7-E56E-4BCE-A600-721A6222F3D1}" srcOrd="0" destOrd="0" parTransId="{726A09A3-E3E1-4F8F-9B63-B8BDDF99DC3A}" sibTransId="{73FB20AC-937E-4CE8-9CAE-323E25470E83}"/>
    <dgm:cxn modelId="{3CE08447-1A23-4333-9771-D2562E567C54}" srcId="{115B79FC-862F-46B2-A84E-63EF77F54995}" destId="{6295F9EB-E2D9-48B0-93CF-78AEDB693B40}" srcOrd="3" destOrd="0" parTransId="{805C4E1F-DF01-4F75-8410-6A1C873EB05A}" sibTransId="{A2E8D1B4-27E5-481B-98E6-9A288AB9D39D}"/>
    <dgm:cxn modelId="{7FD9C247-4FFF-4F35-8581-5312EB63F278}" type="presOf" srcId="{A971A4D9-80F4-45A0-8195-27DCB61392C7}" destId="{7AF49BC4-252F-4C0B-B446-12F0A7BE6901}" srcOrd="0" destOrd="0" presId="urn:microsoft.com/office/officeart/2005/8/layout/radial5"/>
    <dgm:cxn modelId="{E059EC52-DB05-4F61-9907-D84263308076}" srcId="{87848477-A420-4FA5-9A09-5CF78870F5DE}" destId="{1371AAB1-AA94-444D-9499-8E1721564CE8}" srcOrd="3" destOrd="0" parTransId="{A497F7B5-A25B-4D26-A661-00665B6CB560}" sibTransId="{A77633EE-1539-47E3-B22F-93AFE13C0087}"/>
    <dgm:cxn modelId="{9380A879-5DA7-4746-9FEB-80633A557FDE}" srcId="{115B79FC-862F-46B2-A84E-63EF77F54995}" destId="{87848477-A420-4FA5-9A09-5CF78870F5DE}" srcOrd="0" destOrd="0" parTransId="{DFDBE9C5-9211-4ED9-8048-6AA8870B1416}" sibTransId="{524BD5C2-47B4-4ED1-9968-E5346E41BDE6}"/>
    <dgm:cxn modelId="{B5E5977A-E02C-4FB0-8DEC-771224B77830}" srcId="{115B79FC-862F-46B2-A84E-63EF77F54995}" destId="{A96403F8-F08D-4B03-BE5E-CA476E29F0B9}" srcOrd="2" destOrd="0" parTransId="{B4B673F6-2985-41E2-B183-DC94292F6438}" sibTransId="{DAEF97BB-3A86-4174-8ABD-6CB8F1C9DE3E}"/>
    <dgm:cxn modelId="{7B43A35A-4BB9-488F-895D-1C2C47211D2C}" type="presOf" srcId="{1C872870-88C3-4D0C-A527-B72AE2CFCED3}" destId="{B2766548-A8F6-4B46-88DE-D75A4C22E0D2}" srcOrd="1" destOrd="0" presId="urn:microsoft.com/office/officeart/2005/8/layout/radial5"/>
    <dgm:cxn modelId="{401D517C-2225-4AC8-B4FD-4673B9F0A94A}" srcId="{87848477-A420-4FA5-9A09-5CF78870F5DE}" destId="{937D9269-AEA3-4D6B-95F2-94E60055DABC}" srcOrd="0" destOrd="0" parTransId="{1C872870-88C3-4D0C-A527-B72AE2CFCED3}" sibTransId="{8C893EBD-3A5C-4A1E-813D-0933E376A139}"/>
    <dgm:cxn modelId="{9ECBEA7D-6A20-4FCC-8F5D-2314A2707476}" type="presOf" srcId="{A497F7B5-A25B-4D26-A661-00665B6CB560}" destId="{03343B74-9D6A-4DFD-B30B-1EA53BFE69B1}" srcOrd="0" destOrd="0" presId="urn:microsoft.com/office/officeart/2005/8/layout/radial5"/>
    <dgm:cxn modelId="{CC9B1C80-0DC4-47AE-84D4-2D5424E813F2}" srcId="{115B79FC-862F-46B2-A84E-63EF77F54995}" destId="{0AE0134E-E147-4BA2-AA96-A706D9DF2CCF}" srcOrd="1" destOrd="0" parTransId="{C6C64D0C-D102-4666-A934-62833ECF47A2}" sibTransId="{F318C853-D522-4C1E-B23E-FAECE6A15641}"/>
    <dgm:cxn modelId="{D24D6F8F-C800-4673-90EF-76BF2323961E}" type="presOf" srcId="{9EE23861-F821-4B68-BBB5-216D2B0FEFA0}" destId="{AC4F7035-E5E4-417E-816F-1BD215029499}" srcOrd="0" destOrd="0" presId="urn:microsoft.com/office/officeart/2005/8/layout/radial5"/>
    <dgm:cxn modelId="{9346E799-3977-43F5-81D9-B7978B9C910C}" srcId="{87848477-A420-4FA5-9A09-5CF78870F5DE}" destId="{6200962C-D979-434B-A477-5F130EEF296E}" srcOrd="2" destOrd="0" parTransId="{9EE23861-F821-4B68-BBB5-216D2B0FEFA0}" sibTransId="{C20E49C7-D870-42CA-8806-CDB0F1BD2F12}"/>
    <dgm:cxn modelId="{D377CAAD-4D68-4468-BEC0-F99EF810C5B4}" srcId="{87848477-A420-4FA5-9A09-5CF78870F5DE}" destId="{A971A4D9-80F4-45A0-8195-27DCB61392C7}" srcOrd="1" destOrd="0" parTransId="{64A820EE-1629-4E79-9061-4281F0AD792D}" sibTransId="{4CDE16E5-820C-4D45-8729-93FAB9F43D44}"/>
    <dgm:cxn modelId="{0C7073B3-2647-4F8F-9B75-76B7FD4089CA}" srcId="{0AE0134E-E147-4BA2-AA96-A706D9DF2CCF}" destId="{D8395455-FB62-42ED-8DBE-D765F1DEAE6F}" srcOrd="0" destOrd="0" parTransId="{48BC0DB3-AB0A-4A4B-AB38-DCD0150CD476}" sibTransId="{A0CF902D-458D-478D-80E9-8FD9AFCE91E6}"/>
    <dgm:cxn modelId="{97D13CC7-51A6-4EB7-9402-6AC774A01DBD}" type="presOf" srcId="{87848477-A420-4FA5-9A09-5CF78870F5DE}" destId="{D02F67A1-D91E-4E44-A728-965767F9B69D}" srcOrd="0" destOrd="0" presId="urn:microsoft.com/office/officeart/2005/8/layout/radial5"/>
    <dgm:cxn modelId="{451DCAC9-8D09-47D5-A76D-003F61F0B379}" type="presOf" srcId="{937D9269-AEA3-4D6B-95F2-94E60055DABC}" destId="{9226BC1A-0699-4981-B7D1-1B4782458BD9}" srcOrd="0" destOrd="0" presId="urn:microsoft.com/office/officeart/2005/8/layout/radial5"/>
    <dgm:cxn modelId="{D805CAD3-9C1F-4C73-AE66-24F001BD165C}" type="presOf" srcId="{115B79FC-862F-46B2-A84E-63EF77F54995}" destId="{5E8D4DAD-3490-4192-AA9A-D7D8DDF28841}" srcOrd="0" destOrd="0" presId="urn:microsoft.com/office/officeart/2005/8/layout/radial5"/>
    <dgm:cxn modelId="{2E6D3CD4-5A07-4392-BECC-F830A6CC1CD5}" type="presOf" srcId="{1371AAB1-AA94-444D-9499-8E1721564CE8}" destId="{CD671EE3-A23F-4880-958A-8DC6087D0199}" srcOrd="0" destOrd="0" presId="urn:microsoft.com/office/officeart/2005/8/layout/radial5"/>
    <dgm:cxn modelId="{DDFF0445-A422-4633-89B9-647C888FD822}" type="presParOf" srcId="{5E8D4DAD-3490-4192-AA9A-D7D8DDF28841}" destId="{D02F67A1-D91E-4E44-A728-965767F9B69D}" srcOrd="0" destOrd="0" presId="urn:microsoft.com/office/officeart/2005/8/layout/radial5"/>
    <dgm:cxn modelId="{28872848-3428-4824-ADF3-FC0B1DA52514}" type="presParOf" srcId="{5E8D4DAD-3490-4192-AA9A-D7D8DDF28841}" destId="{C465B100-8CE8-41BE-94DE-D432DBE853A1}" srcOrd="1" destOrd="0" presId="urn:microsoft.com/office/officeart/2005/8/layout/radial5"/>
    <dgm:cxn modelId="{C8900E69-CAA3-4DCA-B33A-F8948D38982D}" type="presParOf" srcId="{C465B100-8CE8-41BE-94DE-D432DBE853A1}" destId="{B2766548-A8F6-4B46-88DE-D75A4C22E0D2}" srcOrd="0" destOrd="0" presId="urn:microsoft.com/office/officeart/2005/8/layout/radial5"/>
    <dgm:cxn modelId="{A5A3E948-5F7E-4416-9870-9471CDE70C8C}" type="presParOf" srcId="{5E8D4DAD-3490-4192-AA9A-D7D8DDF28841}" destId="{9226BC1A-0699-4981-B7D1-1B4782458BD9}" srcOrd="2" destOrd="0" presId="urn:microsoft.com/office/officeart/2005/8/layout/radial5"/>
    <dgm:cxn modelId="{1473DB8C-15FF-47CC-8A52-491E2CA9DD98}" type="presParOf" srcId="{5E8D4DAD-3490-4192-AA9A-D7D8DDF28841}" destId="{303E4E01-E57E-486C-B17B-1844F2ED3C9B}" srcOrd="3" destOrd="0" presId="urn:microsoft.com/office/officeart/2005/8/layout/radial5"/>
    <dgm:cxn modelId="{A8F8D831-71DC-42BF-9B61-16B81A4CD45E}" type="presParOf" srcId="{303E4E01-E57E-486C-B17B-1844F2ED3C9B}" destId="{A155B71E-38AE-4DEE-B91F-4128CDC5D2F0}" srcOrd="0" destOrd="0" presId="urn:microsoft.com/office/officeart/2005/8/layout/radial5"/>
    <dgm:cxn modelId="{05BC2C94-3771-45A1-A9F3-F3BE0321C6A3}" type="presParOf" srcId="{5E8D4DAD-3490-4192-AA9A-D7D8DDF28841}" destId="{7AF49BC4-252F-4C0B-B446-12F0A7BE6901}" srcOrd="4" destOrd="0" presId="urn:microsoft.com/office/officeart/2005/8/layout/radial5"/>
    <dgm:cxn modelId="{EDAF389E-5A52-4217-A6C1-A0D1F37D02EE}" type="presParOf" srcId="{5E8D4DAD-3490-4192-AA9A-D7D8DDF28841}" destId="{AC4F7035-E5E4-417E-816F-1BD215029499}" srcOrd="5" destOrd="0" presId="urn:microsoft.com/office/officeart/2005/8/layout/radial5"/>
    <dgm:cxn modelId="{C9B5FE54-A0C2-4F79-B1E8-6ECDEC824D15}" type="presParOf" srcId="{AC4F7035-E5E4-417E-816F-1BD215029499}" destId="{B4F62D52-FBDA-48B6-9B12-758A2005BB8D}" srcOrd="0" destOrd="0" presId="urn:microsoft.com/office/officeart/2005/8/layout/radial5"/>
    <dgm:cxn modelId="{D5781A44-C3B3-49C5-B5F5-CE116B42D21F}" type="presParOf" srcId="{5E8D4DAD-3490-4192-AA9A-D7D8DDF28841}" destId="{BD1ACBEC-9250-41D9-9DB5-F5BD63B276AB}" srcOrd="6" destOrd="0" presId="urn:microsoft.com/office/officeart/2005/8/layout/radial5"/>
    <dgm:cxn modelId="{C0CEE6FD-619B-4A70-A2AF-18749207B65D}" type="presParOf" srcId="{5E8D4DAD-3490-4192-AA9A-D7D8DDF28841}" destId="{03343B74-9D6A-4DFD-B30B-1EA53BFE69B1}" srcOrd="7" destOrd="0" presId="urn:microsoft.com/office/officeart/2005/8/layout/radial5"/>
    <dgm:cxn modelId="{3DB3C66A-8F39-431A-8FBF-8EDF1348E54D}" type="presParOf" srcId="{03343B74-9D6A-4DFD-B30B-1EA53BFE69B1}" destId="{7788AFB1-623B-46A1-8C6E-8F3020692077}" srcOrd="0" destOrd="0" presId="urn:microsoft.com/office/officeart/2005/8/layout/radial5"/>
    <dgm:cxn modelId="{FFE13F92-A3BF-4E0B-9204-C9B962FF6C21}" type="presParOf" srcId="{5E8D4DAD-3490-4192-AA9A-D7D8DDF28841}" destId="{CD671EE3-A23F-4880-958A-8DC6087D0199}"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302F85-6626-4B20-A885-B5F12B771890}">
      <dsp:nvSpPr>
        <dsp:cNvPr id="0" name=""/>
        <dsp:cNvSpPr/>
      </dsp:nvSpPr>
      <dsp:spPr>
        <a:xfrm>
          <a:off x="587470" y="0"/>
          <a:ext cx="7161195" cy="40640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895ECC-6A1C-4C9D-94A7-4A3E4E86C6D6}">
      <dsp:nvSpPr>
        <dsp:cNvPr id="0" name=""/>
        <dsp:cNvSpPr/>
      </dsp:nvSpPr>
      <dsp:spPr>
        <a:xfrm>
          <a:off x="4663" y="1219199"/>
          <a:ext cx="2295203" cy="16256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dirty="0"/>
            <a:t>¿Qué es riesgo?</a:t>
          </a:r>
        </a:p>
      </dsp:txBody>
      <dsp:txXfrm>
        <a:off x="84018" y="1298554"/>
        <a:ext cx="2136493" cy="1466890"/>
      </dsp:txXfrm>
    </dsp:sp>
    <dsp:sp modelId="{8BB40599-9319-494C-A9A5-42C9868EC5D1}">
      <dsp:nvSpPr>
        <dsp:cNvPr id="0" name=""/>
        <dsp:cNvSpPr/>
      </dsp:nvSpPr>
      <dsp:spPr>
        <a:xfrm>
          <a:off x="2472850" y="1219199"/>
          <a:ext cx="3704043" cy="16256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dirty="0"/>
            <a:t>La posibilidad de pérdida de las operaciones financieras que pueden afectar al capital cooperativo</a:t>
          </a:r>
        </a:p>
      </dsp:txBody>
      <dsp:txXfrm>
        <a:off x="2552205" y="1298554"/>
        <a:ext cx="3545333" cy="1466890"/>
      </dsp:txXfrm>
    </dsp:sp>
    <dsp:sp modelId="{DB56FD58-4F20-46D2-91BF-DE8A978561BA}">
      <dsp:nvSpPr>
        <dsp:cNvPr id="0" name=""/>
        <dsp:cNvSpPr/>
      </dsp:nvSpPr>
      <dsp:spPr>
        <a:xfrm>
          <a:off x="6351319" y="1215298"/>
          <a:ext cx="2070395" cy="16256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s-ES" sz="2300" kern="1200" dirty="0"/>
            <a:t>Riesgo e Incertidumbre</a:t>
          </a:r>
        </a:p>
      </dsp:txBody>
      <dsp:txXfrm>
        <a:off x="6430674" y="1294653"/>
        <a:ext cx="1911685" cy="14668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46D33-8A63-434F-8983-86F7BFA1C54D}">
      <dsp:nvSpPr>
        <dsp:cNvPr id="0" name=""/>
        <dsp:cNvSpPr/>
      </dsp:nvSpPr>
      <dsp:spPr>
        <a:xfrm>
          <a:off x="279626" y="0"/>
          <a:ext cx="2846902" cy="284803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Gestión del Riesgo</a:t>
          </a:r>
        </a:p>
      </dsp:txBody>
      <dsp:txXfrm>
        <a:off x="279626" y="0"/>
        <a:ext cx="2846902" cy="2848036"/>
      </dsp:txXfrm>
    </dsp:sp>
    <dsp:sp modelId="{CC03D954-470B-4A51-879A-40BF66DB0376}">
      <dsp:nvSpPr>
        <dsp:cNvPr id="0" name=""/>
        <dsp:cNvSpPr/>
      </dsp:nvSpPr>
      <dsp:spPr>
        <a:xfrm>
          <a:off x="3744420" y="288037"/>
          <a:ext cx="3633802" cy="1276075"/>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la gestión</a:t>
          </a:r>
        </a:p>
      </dsp:txBody>
      <dsp:txXfrm>
        <a:off x="3744420" y="288037"/>
        <a:ext cx="3633802" cy="1276075"/>
      </dsp:txXfrm>
    </dsp:sp>
    <dsp:sp modelId="{981EC794-29DB-449F-91A5-147D1669016E}">
      <dsp:nvSpPr>
        <dsp:cNvPr id="0" name=""/>
        <dsp:cNvSpPr/>
      </dsp:nvSpPr>
      <dsp:spPr>
        <a:xfrm>
          <a:off x="3744402" y="1872211"/>
          <a:ext cx="3633802" cy="1735983"/>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los requerimientos regulatorios del sistema financiero</a:t>
          </a:r>
        </a:p>
      </dsp:txBody>
      <dsp:txXfrm>
        <a:off x="3744402" y="1872211"/>
        <a:ext cx="3633802" cy="1735983"/>
      </dsp:txXfrm>
    </dsp:sp>
    <dsp:sp modelId="{39A5AF3D-1934-43AD-8775-CDCC34375BCD}">
      <dsp:nvSpPr>
        <dsp:cNvPr id="0" name=""/>
        <dsp:cNvSpPr/>
      </dsp:nvSpPr>
      <dsp:spPr>
        <a:xfrm>
          <a:off x="3744402" y="3888437"/>
          <a:ext cx="3633802" cy="1420126"/>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las normas contables</a:t>
          </a:r>
        </a:p>
      </dsp:txBody>
      <dsp:txXfrm>
        <a:off x="3744402" y="3888437"/>
        <a:ext cx="3633802" cy="14201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F6D83D-4B83-41A1-A489-FEE2EDD44BE9}">
      <dsp:nvSpPr>
        <dsp:cNvPr id="0" name=""/>
        <dsp:cNvSpPr/>
      </dsp:nvSpPr>
      <dsp:spPr>
        <a:xfrm>
          <a:off x="4525702" y="2091832"/>
          <a:ext cx="3287165" cy="3287165"/>
        </a:xfrm>
        <a:prstGeom prst="gear9">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s-ES" sz="2100" kern="1200" dirty="0"/>
            <a:t>Beneficio de una acción</a:t>
          </a:r>
        </a:p>
      </dsp:txBody>
      <dsp:txXfrm>
        <a:off x="5186568" y="2861835"/>
        <a:ext cx="1965433" cy="1689670"/>
      </dsp:txXfrm>
    </dsp:sp>
    <dsp:sp modelId="{D83818A6-FEE9-4068-864B-846C5164A5AE}">
      <dsp:nvSpPr>
        <dsp:cNvPr id="0" name=""/>
        <dsp:cNvSpPr/>
      </dsp:nvSpPr>
      <dsp:spPr>
        <a:xfrm>
          <a:off x="2613170" y="1314866"/>
          <a:ext cx="2390665" cy="2390665"/>
        </a:xfrm>
        <a:prstGeom prst="gear6">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s-ES" sz="2100" kern="1200" dirty="0"/>
            <a:t>Riesgo Inherente a la acción</a:t>
          </a:r>
        </a:p>
      </dsp:txBody>
      <dsp:txXfrm>
        <a:off x="3215027" y="1920361"/>
        <a:ext cx="1186951" cy="1179675"/>
      </dsp:txXfrm>
    </dsp:sp>
    <dsp:sp modelId="{F0AD353F-BCD9-4064-8103-A0A875838F84}">
      <dsp:nvSpPr>
        <dsp:cNvPr id="0" name=""/>
        <dsp:cNvSpPr/>
      </dsp:nvSpPr>
      <dsp:spPr>
        <a:xfrm>
          <a:off x="4735332" y="1501252"/>
          <a:ext cx="4043213" cy="4043213"/>
        </a:xfrm>
        <a:prstGeom prst="circularArrow">
          <a:avLst>
            <a:gd name="adj1" fmla="val 4878"/>
            <a:gd name="adj2" fmla="val 312630"/>
            <a:gd name="adj3" fmla="val 3255611"/>
            <a:gd name="adj4" fmla="val 15074211"/>
            <a:gd name="adj5" fmla="val 5691"/>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1ADAF72A-BCFB-406D-948B-4DFA77099539}">
      <dsp:nvSpPr>
        <dsp:cNvPr id="0" name=""/>
        <dsp:cNvSpPr/>
      </dsp:nvSpPr>
      <dsp:spPr>
        <a:xfrm>
          <a:off x="2189788" y="778253"/>
          <a:ext cx="3057063" cy="3057063"/>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6531F7-9292-486D-A86A-EDCA94855E1C}">
      <dsp:nvSpPr>
        <dsp:cNvPr id="0" name=""/>
        <dsp:cNvSpPr/>
      </dsp:nvSpPr>
      <dsp:spPr>
        <a:xfrm>
          <a:off x="0" y="648084"/>
          <a:ext cx="7920880" cy="1634018"/>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4748" tIns="437388" rIns="614748" bIns="149352" numCol="1" spcCol="1270" anchor="t" anchorCtr="0">
          <a:noAutofit/>
        </a:bodyPr>
        <a:lstStyle/>
        <a:p>
          <a:pPr marL="228600" lvl="1" indent="-228600" algn="l" defTabSz="933450">
            <a:lnSpc>
              <a:spcPct val="90000"/>
            </a:lnSpc>
            <a:spcBef>
              <a:spcPct val="0"/>
            </a:spcBef>
            <a:spcAft>
              <a:spcPct val="15000"/>
            </a:spcAft>
            <a:buChar char="•"/>
          </a:pPr>
          <a:r>
            <a:rPr lang="es-ES" sz="2100" kern="1200" dirty="0"/>
            <a:t>Por diferencias de precio</a:t>
          </a:r>
        </a:p>
        <a:p>
          <a:pPr marL="457200" lvl="2" indent="-228600" algn="l" defTabSz="933450">
            <a:lnSpc>
              <a:spcPct val="90000"/>
            </a:lnSpc>
            <a:spcBef>
              <a:spcPct val="0"/>
            </a:spcBef>
            <a:spcAft>
              <a:spcPct val="15000"/>
            </a:spcAft>
            <a:buChar char="•"/>
          </a:pPr>
          <a:r>
            <a:rPr lang="es-ES" sz="2100" kern="1200" dirty="0"/>
            <a:t>	tasa de interés</a:t>
          </a:r>
        </a:p>
        <a:p>
          <a:pPr marL="457200" lvl="2" indent="-228600" algn="l" defTabSz="933450">
            <a:lnSpc>
              <a:spcPct val="90000"/>
            </a:lnSpc>
            <a:spcBef>
              <a:spcPct val="0"/>
            </a:spcBef>
            <a:spcAft>
              <a:spcPct val="15000"/>
            </a:spcAft>
            <a:buChar char="•"/>
          </a:pPr>
          <a:r>
            <a:rPr lang="es-ES" sz="2100" kern="1200" dirty="0"/>
            <a:t>	tipo de cambio</a:t>
          </a:r>
        </a:p>
      </dsp:txBody>
      <dsp:txXfrm>
        <a:off x="0" y="648084"/>
        <a:ext cx="7920880" cy="1634018"/>
      </dsp:txXfrm>
    </dsp:sp>
    <dsp:sp modelId="{5194729A-1F26-4EE6-881C-AAB2B60B640E}">
      <dsp:nvSpPr>
        <dsp:cNvPr id="0" name=""/>
        <dsp:cNvSpPr/>
      </dsp:nvSpPr>
      <dsp:spPr>
        <a:xfrm>
          <a:off x="396044" y="86688"/>
          <a:ext cx="5544616" cy="97655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73" tIns="0" rIns="209573" bIns="0" numCol="1" spcCol="1270" anchor="ctr" anchorCtr="0">
          <a:noAutofit/>
        </a:bodyPr>
        <a:lstStyle/>
        <a:p>
          <a:pPr marL="0" lvl="0" indent="0" algn="l" defTabSz="1422400">
            <a:lnSpc>
              <a:spcPct val="90000"/>
            </a:lnSpc>
            <a:spcBef>
              <a:spcPct val="0"/>
            </a:spcBef>
            <a:spcAft>
              <a:spcPct val="35000"/>
            </a:spcAft>
            <a:buNone/>
          </a:pPr>
          <a:r>
            <a:rPr lang="es-ES" sz="3200" kern="1200" dirty="0"/>
            <a:t>Riesgo de Mercado</a:t>
          </a:r>
        </a:p>
      </dsp:txBody>
      <dsp:txXfrm>
        <a:off x="443715" y="134359"/>
        <a:ext cx="5449274" cy="881209"/>
      </dsp:txXfrm>
    </dsp:sp>
    <dsp:sp modelId="{C5D0CDC5-0C49-4E14-8CEF-3B09E57670FA}">
      <dsp:nvSpPr>
        <dsp:cNvPr id="0" name=""/>
        <dsp:cNvSpPr/>
      </dsp:nvSpPr>
      <dsp:spPr>
        <a:xfrm>
          <a:off x="0" y="2713117"/>
          <a:ext cx="7920880" cy="1192436"/>
        </a:xfrm>
        <a:prstGeom prst="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4748" tIns="437388" rIns="614748" bIns="149352" numCol="1" spcCol="1270" anchor="t" anchorCtr="0">
          <a:noAutofit/>
        </a:bodyPr>
        <a:lstStyle/>
        <a:p>
          <a:pPr marL="228600" lvl="1" indent="-228600" algn="l" defTabSz="933450">
            <a:lnSpc>
              <a:spcPct val="90000"/>
            </a:lnSpc>
            <a:spcBef>
              <a:spcPct val="0"/>
            </a:spcBef>
            <a:spcAft>
              <a:spcPct val="15000"/>
            </a:spcAft>
            <a:buChar char="•"/>
          </a:pPr>
          <a:r>
            <a:rPr lang="es-ES" sz="2100" kern="1200" dirty="0"/>
            <a:t>Perdida por Incumplimiento de la contraparte</a:t>
          </a:r>
        </a:p>
      </dsp:txBody>
      <dsp:txXfrm>
        <a:off x="0" y="2713117"/>
        <a:ext cx="7920880" cy="1192436"/>
      </dsp:txXfrm>
    </dsp:sp>
    <dsp:sp modelId="{A2FC66BB-115C-43E9-A4A1-D55379FC7771}">
      <dsp:nvSpPr>
        <dsp:cNvPr id="0" name=""/>
        <dsp:cNvSpPr/>
      </dsp:nvSpPr>
      <dsp:spPr>
        <a:xfrm>
          <a:off x="360039" y="2016227"/>
          <a:ext cx="5544616" cy="1037081"/>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73" tIns="0" rIns="209573" bIns="0" numCol="1" spcCol="1270" anchor="ctr" anchorCtr="0">
          <a:noAutofit/>
        </a:bodyPr>
        <a:lstStyle/>
        <a:p>
          <a:pPr marL="0" lvl="0" indent="0" algn="l" defTabSz="1422400">
            <a:lnSpc>
              <a:spcPct val="90000"/>
            </a:lnSpc>
            <a:spcBef>
              <a:spcPct val="0"/>
            </a:spcBef>
            <a:spcAft>
              <a:spcPct val="35000"/>
            </a:spcAft>
            <a:buNone/>
          </a:pPr>
          <a:r>
            <a:rPr lang="es-ES" sz="3200" kern="1200" dirty="0"/>
            <a:t>Riesgo de crédito</a:t>
          </a:r>
        </a:p>
      </dsp:txBody>
      <dsp:txXfrm>
        <a:off x="410665" y="2066853"/>
        <a:ext cx="5443364" cy="935829"/>
      </dsp:txXfrm>
    </dsp:sp>
    <dsp:sp modelId="{813A3F33-2050-40EE-8E55-67FA4A23D316}">
      <dsp:nvSpPr>
        <dsp:cNvPr id="0" name=""/>
        <dsp:cNvSpPr/>
      </dsp:nvSpPr>
      <dsp:spPr>
        <a:xfrm>
          <a:off x="0" y="4369621"/>
          <a:ext cx="7920880" cy="1232321"/>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4748" tIns="437388" rIns="614748" bIns="142240" numCol="1" spcCol="1270" anchor="t" anchorCtr="0">
          <a:noAutofit/>
        </a:bodyPr>
        <a:lstStyle/>
        <a:p>
          <a:pPr marL="228600" lvl="1" indent="-228600" algn="l" defTabSz="889000">
            <a:lnSpc>
              <a:spcPct val="90000"/>
            </a:lnSpc>
            <a:spcBef>
              <a:spcPct val="0"/>
            </a:spcBef>
            <a:spcAft>
              <a:spcPct val="15000"/>
            </a:spcAft>
            <a:buChar char="•"/>
          </a:pPr>
          <a:r>
            <a:rPr lang="es-ES" sz="2000" kern="1200" dirty="0"/>
            <a:t>Financiación a tasas inaceptables o imposibilidad de hacer liquidas sus inversiones o carteras </a:t>
          </a:r>
        </a:p>
      </dsp:txBody>
      <dsp:txXfrm>
        <a:off x="0" y="4369621"/>
        <a:ext cx="7920880" cy="1232321"/>
      </dsp:txXfrm>
    </dsp:sp>
    <dsp:sp modelId="{44F15452-8BF3-4B6E-B96A-1CD8C9B4B3F3}">
      <dsp:nvSpPr>
        <dsp:cNvPr id="0" name=""/>
        <dsp:cNvSpPr/>
      </dsp:nvSpPr>
      <dsp:spPr>
        <a:xfrm>
          <a:off x="432048" y="3574087"/>
          <a:ext cx="5544616" cy="1116844"/>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73" tIns="0" rIns="209573" bIns="0" numCol="1" spcCol="1270" anchor="ctr" anchorCtr="0">
          <a:noAutofit/>
        </a:bodyPr>
        <a:lstStyle/>
        <a:p>
          <a:pPr marL="0" lvl="0" indent="0" algn="l" defTabSz="1422400">
            <a:lnSpc>
              <a:spcPct val="90000"/>
            </a:lnSpc>
            <a:spcBef>
              <a:spcPct val="0"/>
            </a:spcBef>
            <a:spcAft>
              <a:spcPct val="35000"/>
            </a:spcAft>
            <a:buNone/>
          </a:pPr>
          <a:r>
            <a:rPr lang="es-ES" sz="3200" kern="1200" dirty="0"/>
            <a:t>Riesgo de liquidez</a:t>
          </a:r>
        </a:p>
      </dsp:txBody>
      <dsp:txXfrm>
        <a:off x="486568" y="3628607"/>
        <a:ext cx="5435576" cy="10078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6531F7-9292-486D-A86A-EDCA94855E1C}">
      <dsp:nvSpPr>
        <dsp:cNvPr id="0" name=""/>
        <dsp:cNvSpPr/>
      </dsp:nvSpPr>
      <dsp:spPr>
        <a:xfrm>
          <a:off x="0" y="581222"/>
          <a:ext cx="7920880" cy="1451891"/>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4748" tIns="479044" rIns="614748" bIns="163576" numCol="1" spcCol="1270" anchor="t" anchorCtr="0">
          <a:noAutofit/>
        </a:bodyPr>
        <a:lstStyle/>
        <a:p>
          <a:pPr marL="228600" lvl="1" indent="-228600" algn="l" defTabSz="1022350">
            <a:lnSpc>
              <a:spcPct val="90000"/>
            </a:lnSpc>
            <a:spcBef>
              <a:spcPct val="0"/>
            </a:spcBef>
            <a:spcAft>
              <a:spcPct val="15000"/>
            </a:spcAft>
            <a:buChar char="•"/>
          </a:pPr>
          <a:r>
            <a:rPr lang="es-ES" sz="2300" kern="1200" dirty="0"/>
            <a:t>Fallas en los sistemas y procedimientos.  Fraude, falta de capacitación o pérdida de personal capacitado,</a:t>
          </a:r>
        </a:p>
      </dsp:txBody>
      <dsp:txXfrm>
        <a:off x="0" y="581222"/>
        <a:ext cx="7920880" cy="1451891"/>
      </dsp:txXfrm>
    </dsp:sp>
    <dsp:sp modelId="{5194729A-1F26-4EE6-881C-AAB2B60B640E}">
      <dsp:nvSpPr>
        <dsp:cNvPr id="0" name=""/>
        <dsp:cNvSpPr/>
      </dsp:nvSpPr>
      <dsp:spPr>
        <a:xfrm>
          <a:off x="396044" y="26429"/>
          <a:ext cx="5544616" cy="93748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73" tIns="0" rIns="209573" bIns="0" numCol="1" spcCol="1270" anchor="ctr" anchorCtr="0">
          <a:noAutofit/>
        </a:bodyPr>
        <a:lstStyle/>
        <a:p>
          <a:pPr marL="0" lvl="0" indent="0" algn="l" defTabSz="1422400">
            <a:lnSpc>
              <a:spcPct val="90000"/>
            </a:lnSpc>
            <a:spcBef>
              <a:spcPct val="0"/>
            </a:spcBef>
            <a:spcAft>
              <a:spcPct val="35000"/>
            </a:spcAft>
            <a:buNone/>
          </a:pPr>
          <a:r>
            <a:rPr lang="es-ES" sz="3200" kern="1200" dirty="0"/>
            <a:t>Riesgo Operacional</a:t>
          </a:r>
        </a:p>
      </dsp:txBody>
      <dsp:txXfrm>
        <a:off x="441808" y="72193"/>
        <a:ext cx="5453088" cy="845961"/>
      </dsp:txXfrm>
    </dsp:sp>
    <dsp:sp modelId="{C5D0CDC5-0C49-4E14-8CEF-3B09E57670FA}">
      <dsp:nvSpPr>
        <dsp:cNvPr id="0" name=""/>
        <dsp:cNvSpPr/>
      </dsp:nvSpPr>
      <dsp:spPr>
        <a:xfrm>
          <a:off x="0" y="2431034"/>
          <a:ext cx="7920880" cy="1602634"/>
        </a:xfrm>
        <a:prstGeom prst="rect">
          <a:avLst/>
        </a:prstGeom>
        <a:solidFill>
          <a:schemeClr val="lt1">
            <a:alpha val="90000"/>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4748" tIns="479044" rIns="614748" bIns="163576" numCol="1" spcCol="1270" anchor="t" anchorCtr="0">
          <a:noAutofit/>
        </a:bodyPr>
        <a:lstStyle/>
        <a:p>
          <a:pPr marL="228600" lvl="1" indent="-228600" algn="l" defTabSz="1022350">
            <a:lnSpc>
              <a:spcPct val="90000"/>
            </a:lnSpc>
            <a:spcBef>
              <a:spcPct val="0"/>
            </a:spcBef>
            <a:spcAft>
              <a:spcPct val="15000"/>
            </a:spcAft>
            <a:buChar char="•"/>
          </a:pPr>
          <a:r>
            <a:rPr lang="es-ES" sz="2300" kern="1200" dirty="0"/>
            <a:t>Por percepción de los clientes que la empresa no concreta oportunidades de negocios</a:t>
          </a:r>
        </a:p>
      </dsp:txBody>
      <dsp:txXfrm>
        <a:off x="0" y="2431034"/>
        <a:ext cx="7920880" cy="1602634"/>
      </dsp:txXfrm>
    </dsp:sp>
    <dsp:sp modelId="{A2FC66BB-115C-43E9-A4A1-D55379FC7771}">
      <dsp:nvSpPr>
        <dsp:cNvPr id="0" name=""/>
        <dsp:cNvSpPr/>
      </dsp:nvSpPr>
      <dsp:spPr>
        <a:xfrm>
          <a:off x="360039" y="1762020"/>
          <a:ext cx="5544616" cy="995598"/>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73" tIns="0" rIns="209573" bIns="0" numCol="1" spcCol="1270" anchor="ctr" anchorCtr="0">
          <a:noAutofit/>
        </a:bodyPr>
        <a:lstStyle/>
        <a:p>
          <a:pPr marL="0" lvl="0" indent="0" algn="l" defTabSz="1422400">
            <a:lnSpc>
              <a:spcPct val="90000"/>
            </a:lnSpc>
            <a:spcBef>
              <a:spcPct val="0"/>
            </a:spcBef>
            <a:spcAft>
              <a:spcPct val="35000"/>
            </a:spcAft>
            <a:buNone/>
          </a:pPr>
          <a:r>
            <a:rPr lang="es-ES" sz="3200" kern="1200" dirty="0"/>
            <a:t>Riesgo de Reputación</a:t>
          </a:r>
        </a:p>
      </dsp:txBody>
      <dsp:txXfrm>
        <a:off x="408640" y="1810621"/>
        <a:ext cx="5447414" cy="898396"/>
      </dsp:txXfrm>
    </dsp:sp>
    <dsp:sp modelId="{813A3F33-2050-40EE-8E55-67FA4A23D316}">
      <dsp:nvSpPr>
        <dsp:cNvPr id="0" name=""/>
        <dsp:cNvSpPr/>
      </dsp:nvSpPr>
      <dsp:spPr>
        <a:xfrm>
          <a:off x="0" y="4479174"/>
          <a:ext cx="7920880" cy="1183028"/>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14748" tIns="479044" rIns="614748" bIns="142240" numCol="1" spcCol="1270" anchor="t" anchorCtr="0">
          <a:noAutofit/>
        </a:bodyPr>
        <a:lstStyle/>
        <a:p>
          <a:pPr marL="228600" lvl="1" indent="-228600" algn="l" defTabSz="889000">
            <a:lnSpc>
              <a:spcPct val="90000"/>
            </a:lnSpc>
            <a:spcBef>
              <a:spcPct val="0"/>
            </a:spcBef>
            <a:spcAft>
              <a:spcPct val="15000"/>
            </a:spcAft>
            <a:buChar char="•"/>
          </a:pPr>
          <a:r>
            <a:rPr lang="es-ES" sz="2000" kern="1200" dirty="0"/>
            <a:t>Imposibilidad de exigir por vía jurídica los compromisos de pagos</a:t>
          </a:r>
        </a:p>
      </dsp:txBody>
      <dsp:txXfrm>
        <a:off x="0" y="4479174"/>
        <a:ext cx="7920880" cy="1183028"/>
      </dsp:txXfrm>
    </dsp:sp>
    <dsp:sp modelId="{44F15452-8BF3-4B6E-B96A-1CD8C9B4B3F3}">
      <dsp:nvSpPr>
        <dsp:cNvPr id="0" name=""/>
        <dsp:cNvSpPr/>
      </dsp:nvSpPr>
      <dsp:spPr>
        <a:xfrm>
          <a:off x="432048" y="3715461"/>
          <a:ext cx="5544616" cy="1072171"/>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73" tIns="0" rIns="209573" bIns="0" numCol="1" spcCol="1270" anchor="ctr" anchorCtr="0">
          <a:noAutofit/>
        </a:bodyPr>
        <a:lstStyle/>
        <a:p>
          <a:pPr marL="0" lvl="0" indent="0" algn="l" defTabSz="1422400">
            <a:lnSpc>
              <a:spcPct val="90000"/>
            </a:lnSpc>
            <a:spcBef>
              <a:spcPct val="0"/>
            </a:spcBef>
            <a:spcAft>
              <a:spcPct val="35000"/>
            </a:spcAft>
            <a:buNone/>
          </a:pPr>
          <a:r>
            <a:rPr lang="es-ES" sz="3200" kern="1200" dirty="0"/>
            <a:t>Riesgo legal</a:t>
          </a:r>
        </a:p>
      </dsp:txBody>
      <dsp:txXfrm>
        <a:off x="484387" y="3767800"/>
        <a:ext cx="5439938" cy="9674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F74AFE-8950-471D-A949-95CB56EB9621}">
      <dsp:nvSpPr>
        <dsp:cNvPr id="0" name=""/>
        <dsp:cNvSpPr/>
      </dsp:nvSpPr>
      <dsp:spPr>
        <a:xfrm rot="5400000">
          <a:off x="441093" y="1260267"/>
          <a:ext cx="1261478" cy="1436149"/>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AD0842C-59D8-469F-B03D-1F9B92ADA7F3}">
      <dsp:nvSpPr>
        <dsp:cNvPr id="0" name=""/>
        <dsp:cNvSpPr/>
      </dsp:nvSpPr>
      <dsp:spPr>
        <a:xfrm>
          <a:off x="2785" y="411362"/>
          <a:ext cx="2123587" cy="1006737"/>
        </a:xfrm>
        <a:prstGeom prst="roundRect">
          <a:avLst>
            <a:gd name="adj" fmla="val 166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ES" sz="2500" kern="1200" dirty="0"/>
            <a:t>Riesgo Inherente</a:t>
          </a:r>
        </a:p>
      </dsp:txBody>
      <dsp:txXfrm>
        <a:off x="51939" y="460516"/>
        <a:ext cx="2025279" cy="908429"/>
      </dsp:txXfrm>
    </dsp:sp>
    <dsp:sp modelId="{9FBB851A-FB57-40C0-ADDB-A6336F201C9B}">
      <dsp:nvSpPr>
        <dsp:cNvPr id="0" name=""/>
        <dsp:cNvSpPr/>
      </dsp:nvSpPr>
      <dsp:spPr>
        <a:xfrm>
          <a:off x="2191705" y="75169"/>
          <a:ext cx="2608776" cy="1201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889000">
            <a:lnSpc>
              <a:spcPct val="90000"/>
            </a:lnSpc>
            <a:spcBef>
              <a:spcPct val="0"/>
            </a:spcBef>
            <a:spcAft>
              <a:spcPct val="15000"/>
            </a:spcAft>
            <a:buChar char="•"/>
          </a:pPr>
          <a:r>
            <a:rPr lang="es-ES" sz="2000" kern="1200" dirty="0"/>
            <a:t>Propio del producto</a:t>
          </a:r>
        </a:p>
      </dsp:txBody>
      <dsp:txXfrm>
        <a:off x="2191705" y="75169"/>
        <a:ext cx="2608776" cy="1201408"/>
      </dsp:txXfrm>
    </dsp:sp>
    <dsp:sp modelId="{DC84E05E-9E1A-4590-B5BD-78742B230002}">
      <dsp:nvSpPr>
        <dsp:cNvPr id="0" name=""/>
        <dsp:cNvSpPr/>
      </dsp:nvSpPr>
      <dsp:spPr>
        <a:xfrm rot="5400000">
          <a:off x="2353108" y="3278606"/>
          <a:ext cx="1261478" cy="1436149"/>
        </a:xfrm>
        <a:prstGeom prst="bentUpArrow">
          <a:avLst>
            <a:gd name="adj1" fmla="val 32840"/>
            <a:gd name="adj2" fmla="val 25000"/>
            <a:gd name="adj3" fmla="val 35780"/>
          </a:avLst>
        </a:prstGeom>
        <a:solidFill>
          <a:schemeClr val="accent1">
            <a:tint val="50000"/>
            <a:hueOff val="-13089511"/>
            <a:satOff val="-703"/>
            <a:lumOff val="113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E9BC8F-6395-449C-8A9E-204F51E435FD}">
      <dsp:nvSpPr>
        <dsp:cNvPr id="0" name=""/>
        <dsp:cNvSpPr/>
      </dsp:nvSpPr>
      <dsp:spPr>
        <a:xfrm>
          <a:off x="1767566" y="1680394"/>
          <a:ext cx="2123587" cy="1486442"/>
        </a:xfrm>
        <a:prstGeom prst="roundRect">
          <a:avLst>
            <a:gd name="adj" fmla="val 1667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ES" sz="2500" kern="1200" dirty="0"/>
            <a:t>Gestión de Riesgos</a:t>
          </a:r>
        </a:p>
      </dsp:txBody>
      <dsp:txXfrm>
        <a:off x="1840141" y="1752969"/>
        <a:ext cx="1978437" cy="1341292"/>
      </dsp:txXfrm>
    </dsp:sp>
    <dsp:sp modelId="{59B75D62-F17A-4C39-95C7-D92FBA96CF93}">
      <dsp:nvSpPr>
        <dsp:cNvPr id="0" name=""/>
        <dsp:cNvSpPr/>
      </dsp:nvSpPr>
      <dsp:spPr>
        <a:xfrm>
          <a:off x="3964864" y="1642190"/>
          <a:ext cx="3874336" cy="1562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s-ES" sz="2000" kern="1200" dirty="0"/>
            <a:t>Asegurarse no sufra perdidas no aceptables</a:t>
          </a:r>
        </a:p>
        <a:p>
          <a:pPr marL="228600" lvl="1" indent="-228600" algn="l" defTabSz="889000">
            <a:lnSpc>
              <a:spcPct val="90000"/>
            </a:lnSpc>
            <a:spcBef>
              <a:spcPct val="0"/>
            </a:spcBef>
            <a:spcAft>
              <a:spcPct val="15000"/>
            </a:spcAft>
            <a:buChar char="•"/>
          </a:pPr>
          <a:r>
            <a:rPr lang="es-ES" sz="2000" kern="1200" dirty="0"/>
            <a:t>Mejorar el rendimiento esperado ajustado por el riesgo</a:t>
          </a:r>
        </a:p>
        <a:p>
          <a:pPr marL="457200" lvl="2" indent="-228600" algn="l" defTabSz="889000">
            <a:lnSpc>
              <a:spcPct val="90000"/>
            </a:lnSpc>
            <a:spcBef>
              <a:spcPct val="0"/>
            </a:spcBef>
            <a:spcAft>
              <a:spcPct val="15000"/>
            </a:spcAft>
            <a:buChar char="•"/>
          </a:pPr>
          <a:endParaRPr lang="es-ES" sz="2000" kern="1200" dirty="0"/>
        </a:p>
      </dsp:txBody>
      <dsp:txXfrm>
        <a:off x="3964864" y="1642190"/>
        <a:ext cx="3874336" cy="1562852"/>
      </dsp:txXfrm>
    </dsp:sp>
    <dsp:sp modelId="{AED3309D-CFFD-42BE-BB4E-F0F019D6B825}">
      <dsp:nvSpPr>
        <dsp:cNvPr id="0" name=""/>
        <dsp:cNvSpPr/>
      </dsp:nvSpPr>
      <dsp:spPr>
        <a:xfrm>
          <a:off x="3464137" y="3408610"/>
          <a:ext cx="2123587" cy="1486442"/>
        </a:xfrm>
        <a:prstGeom prst="roundRect">
          <a:avLst>
            <a:gd name="adj" fmla="val 1667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ES" sz="2500" kern="1200" dirty="0"/>
            <a:t>Riesgo Residual</a:t>
          </a:r>
        </a:p>
      </dsp:txBody>
      <dsp:txXfrm>
        <a:off x="3536712" y="3481185"/>
        <a:ext cx="1978437" cy="1341292"/>
      </dsp:txXfrm>
    </dsp:sp>
    <dsp:sp modelId="{209E9AEC-FE88-4054-9DDB-BC4CA81206E3}">
      <dsp:nvSpPr>
        <dsp:cNvPr id="0" name=""/>
        <dsp:cNvSpPr/>
      </dsp:nvSpPr>
      <dsp:spPr>
        <a:xfrm>
          <a:off x="5655546" y="3549996"/>
          <a:ext cx="2550579" cy="16093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ctr" anchorCtr="0">
          <a:noAutofit/>
        </a:bodyPr>
        <a:lstStyle/>
        <a:p>
          <a:pPr marL="228600" lvl="1" indent="-228600" algn="l" defTabSz="889000">
            <a:lnSpc>
              <a:spcPct val="90000"/>
            </a:lnSpc>
            <a:spcBef>
              <a:spcPct val="0"/>
            </a:spcBef>
            <a:spcAft>
              <a:spcPct val="15000"/>
            </a:spcAft>
            <a:buChar char="•"/>
          </a:pPr>
          <a:r>
            <a:rPr lang="es-ES" sz="2000" kern="1200" dirty="0"/>
            <a:t>El riesgo que queda luego de la implementación de la Gestión de Riesgos</a:t>
          </a:r>
        </a:p>
      </dsp:txBody>
      <dsp:txXfrm>
        <a:off x="5655546" y="3549996"/>
        <a:ext cx="2550579" cy="160933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46D33-8A63-434F-8983-86F7BFA1C54D}">
      <dsp:nvSpPr>
        <dsp:cNvPr id="0" name=""/>
        <dsp:cNvSpPr/>
      </dsp:nvSpPr>
      <dsp:spPr>
        <a:xfrm>
          <a:off x="279626" y="0"/>
          <a:ext cx="2846902" cy="284803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Gestión del Riesgo</a:t>
          </a:r>
        </a:p>
      </dsp:txBody>
      <dsp:txXfrm>
        <a:off x="279626" y="0"/>
        <a:ext cx="2846902" cy="2848036"/>
      </dsp:txXfrm>
    </dsp:sp>
    <dsp:sp modelId="{CC03D954-470B-4A51-879A-40BF66DB0376}">
      <dsp:nvSpPr>
        <dsp:cNvPr id="0" name=""/>
        <dsp:cNvSpPr/>
      </dsp:nvSpPr>
      <dsp:spPr>
        <a:xfrm>
          <a:off x="3744420" y="288037"/>
          <a:ext cx="3633802" cy="1276075"/>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la gestión</a:t>
          </a:r>
        </a:p>
      </dsp:txBody>
      <dsp:txXfrm>
        <a:off x="3744420" y="288037"/>
        <a:ext cx="3633802" cy="1276075"/>
      </dsp:txXfrm>
    </dsp:sp>
    <dsp:sp modelId="{981EC794-29DB-449F-91A5-147D1669016E}">
      <dsp:nvSpPr>
        <dsp:cNvPr id="0" name=""/>
        <dsp:cNvSpPr/>
      </dsp:nvSpPr>
      <dsp:spPr>
        <a:xfrm>
          <a:off x="3744402" y="1872211"/>
          <a:ext cx="3633802" cy="1735983"/>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los requerimientos regulatorios del sistema financiero</a:t>
          </a:r>
        </a:p>
      </dsp:txBody>
      <dsp:txXfrm>
        <a:off x="3744402" y="1872211"/>
        <a:ext cx="3633802" cy="1735983"/>
      </dsp:txXfrm>
    </dsp:sp>
    <dsp:sp modelId="{39A5AF3D-1934-43AD-8775-CDCC34375BCD}">
      <dsp:nvSpPr>
        <dsp:cNvPr id="0" name=""/>
        <dsp:cNvSpPr/>
      </dsp:nvSpPr>
      <dsp:spPr>
        <a:xfrm>
          <a:off x="3744402" y="3888437"/>
          <a:ext cx="3633802" cy="1420126"/>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las normas contables</a:t>
          </a:r>
        </a:p>
      </dsp:txBody>
      <dsp:txXfrm>
        <a:off x="3744402" y="3888437"/>
        <a:ext cx="3633802" cy="14201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46D33-8A63-434F-8983-86F7BFA1C54D}">
      <dsp:nvSpPr>
        <dsp:cNvPr id="0" name=""/>
        <dsp:cNvSpPr/>
      </dsp:nvSpPr>
      <dsp:spPr>
        <a:xfrm>
          <a:off x="279626" y="0"/>
          <a:ext cx="2846902" cy="284803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Gestión del Riesgo</a:t>
          </a:r>
        </a:p>
      </dsp:txBody>
      <dsp:txXfrm>
        <a:off x="279626" y="0"/>
        <a:ext cx="2846902" cy="2848036"/>
      </dsp:txXfrm>
    </dsp:sp>
    <dsp:sp modelId="{CC03D954-470B-4A51-879A-40BF66DB0376}">
      <dsp:nvSpPr>
        <dsp:cNvPr id="0" name=""/>
        <dsp:cNvSpPr/>
      </dsp:nvSpPr>
      <dsp:spPr>
        <a:xfrm>
          <a:off x="3744420" y="288037"/>
          <a:ext cx="3633802" cy="1276075"/>
        </a:xfrm>
        <a:prstGeom prst="rect">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la gestión</a:t>
          </a:r>
        </a:p>
      </dsp:txBody>
      <dsp:txXfrm>
        <a:off x="3744420" y="288037"/>
        <a:ext cx="3633802" cy="1276075"/>
      </dsp:txXfrm>
    </dsp:sp>
    <dsp:sp modelId="{981EC794-29DB-449F-91A5-147D1669016E}">
      <dsp:nvSpPr>
        <dsp:cNvPr id="0" name=""/>
        <dsp:cNvSpPr/>
      </dsp:nvSpPr>
      <dsp:spPr>
        <a:xfrm>
          <a:off x="3744402" y="1872211"/>
          <a:ext cx="3633802" cy="1735983"/>
        </a:xfrm>
        <a:prstGeom prst="rect">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los requerimientos regulatorios del sistema financiero</a:t>
          </a:r>
        </a:p>
      </dsp:txBody>
      <dsp:txXfrm>
        <a:off x="3744402" y="1872211"/>
        <a:ext cx="3633802" cy="1735983"/>
      </dsp:txXfrm>
    </dsp:sp>
    <dsp:sp modelId="{39A5AF3D-1934-43AD-8775-CDCC34375BCD}">
      <dsp:nvSpPr>
        <dsp:cNvPr id="0" name=""/>
        <dsp:cNvSpPr/>
      </dsp:nvSpPr>
      <dsp:spPr>
        <a:xfrm>
          <a:off x="3744402" y="3888437"/>
          <a:ext cx="3633802" cy="1420126"/>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s-ES" sz="2700" kern="1200" dirty="0"/>
            <a:t>Desde el punto de vista de las normas contables</a:t>
          </a:r>
        </a:p>
      </dsp:txBody>
      <dsp:txXfrm>
        <a:off x="3744402" y="3888437"/>
        <a:ext cx="3633802" cy="14201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8996F3-B2B6-4DF4-A4A1-F7BAD5267196}">
      <dsp:nvSpPr>
        <dsp:cNvPr id="0" name=""/>
        <dsp:cNvSpPr/>
      </dsp:nvSpPr>
      <dsp:spPr>
        <a:xfrm>
          <a:off x="1949802" y="15775"/>
          <a:ext cx="4084320" cy="184727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s-ES" sz="2300" kern="1200" dirty="0"/>
            <a:t>Balance general</a:t>
          </a:r>
        </a:p>
        <a:p>
          <a:pPr marL="171450" lvl="1" indent="-171450" algn="l" defTabSz="800100">
            <a:lnSpc>
              <a:spcPct val="90000"/>
            </a:lnSpc>
            <a:spcBef>
              <a:spcPct val="0"/>
            </a:spcBef>
            <a:spcAft>
              <a:spcPct val="15000"/>
            </a:spcAft>
            <a:buChar char="•"/>
          </a:pPr>
          <a:r>
            <a:rPr lang="es-ES" sz="1800" kern="1200" dirty="0"/>
            <a:t>Reflejar en el activo el verdadero valor </a:t>
          </a:r>
        </a:p>
        <a:p>
          <a:pPr marL="171450" lvl="1" indent="-171450" algn="l" defTabSz="800100">
            <a:lnSpc>
              <a:spcPct val="90000"/>
            </a:lnSpc>
            <a:spcBef>
              <a:spcPct val="0"/>
            </a:spcBef>
            <a:spcAft>
              <a:spcPct val="15000"/>
            </a:spcAft>
            <a:buChar char="•"/>
          </a:pPr>
          <a:r>
            <a:rPr lang="es-ES" sz="1800" kern="1200" dirty="0"/>
            <a:t>Su aplicación inicial va a tener un impacto negativo</a:t>
          </a:r>
        </a:p>
        <a:p>
          <a:pPr marL="171450" lvl="1" indent="-171450" algn="l" defTabSz="800100">
            <a:lnSpc>
              <a:spcPct val="90000"/>
            </a:lnSpc>
            <a:spcBef>
              <a:spcPct val="0"/>
            </a:spcBef>
            <a:spcAft>
              <a:spcPct val="15000"/>
            </a:spcAft>
            <a:buChar char="•"/>
          </a:pPr>
          <a:r>
            <a:rPr lang="es-ES" sz="1800" kern="1200" dirty="0"/>
            <a:t>Impacto en los indicadores</a:t>
          </a:r>
        </a:p>
      </dsp:txBody>
      <dsp:txXfrm>
        <a:off x="1949802" y="15775"/>
        <a:ext cx="4084320" cy="1847272"/>
      </dsp:txXfrm>
    </dsp:sp>
    <dsp:sp modelId="{1917798F-C63B-4666-AA6C-D423AAEAE094}">
      <dsp:nvSpPr>
        <dsp:cNvPr id="0" name=""/>
        <dsp:cNvSpPr/>
      </dsp:nvSpPr>
      <dsp:spPr>
        <a:xfrm>
          <a:off x="0" y="32327"/>
          <a:ext cx="1828800" cy="1847272"/>
        </a:xfrm>
        <a:prstGeom prst="rect">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7000" r="-2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EFD56-988D-4652-B175-6FFD091C8294}">
      <dsp:nvSpPr>
        <dsp:cNvPr id="0" name=""/>
        <dsp:cNvSpPr/>
      </dsp:nvSpPr>
      <dsp:spPr>
        <a:xfrm>
          <a:off x="0" y="2184400"/>
          <a:ext cx="4084320" cy="184727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s-ES" sz="2300" kern="1200" dirty="0"/>
            <a:t>Estado de Resultados</a:t>
          </a:r>
        </a:p>
        <a:p>
          <a:pPr marL="171450" lvl="1" indent="-171450" algn="l" defTabSz="800100">
            <a:lnSpc>
              <a:spcPct val="90000"/>
            </a:lnSpc>
            <a:spcBef>
              <a:spcPct val="0"/>
            </a:spcBef>
            <a:spcAft>
              <a:spcPct val="15000"/>
            </a:spcAft>
            <a:buChar char="•"/>
          </a:pPr>
          <a:r>
            <a:rPr lang="es-ES" sz="1800" kern="1200" dirty="0"/>
            <a:t>Mejor reflejo de las perdidas respectos a los ingresos (intereses)</a:t>
          </a:r>
        </a:p>
        <a:p>
          <a:pPr marL="171450" lvl="1" indent="-171450" algn="l" defTabSz="800100">
            <a:lnSpc>
              <a:spcPct val="90000"/>
            </a:lnSpc>
            <a:spcBef>
              <a:spcPct val="0"/>
            </a:spcBef>
            <a:spcAft>
              <a:spcPct val="15000"/>
            </a:spcAft>
            <a:buChar char="•"/>
          </a:pPr>
          <a:r>
            <a:rPr lang="es-ES" sz="1800" kern="1200" dirty="0"/>
            <a:t>Podrán predecir futuras volatilidades </a:t>
          </a:r>
        </a:p>
      </dsp:txBody>
      <dsp:txXfrm>
        <a:off x="0" y="2184400"/>
        <a:ext cx="4084320" cy="1847272"/>
      </dsp:txXfrm>
    </dsp:sp>
    <dsp:sp modelId="{EA4A1F35-9793-4660-AE94-9E0B251EEEDC}">
      <dsp:nvSpPr>
        <dsp:cNvPr id="0" name=""/>
        <dsp:cNvSpPr/>
      </dsp:nvSpPr>
      <dsp:spPr>
        <a:xfrm>
          <a:off x="4267200" y="2184400"/>
          <a:ext cx="1828800" cy="18472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000" r="-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2F67A1-D91E-4E44-A728-965767F9B69D}">
      <dsp:nvSpPr>
        <dsp:cNvPr id="0" name=""/>
        <dsp:cNvSpPr/>
      </dsp:nvSpPr>
      <dsp:spPr>
        <a:xfrm>
          <a:off x="2976552" y="1968410"/>
          <a:ext cx="1191088" cy="1191088"/>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s-ES" sz="1800" kern="1200" dirty="0"/>
            <a:t>Ventajas</a:t>
          </a:r>
        </a:p>
      </dsp:txBody>
      <dsp:txXfrm>
        <a:off x="3150983" y="2142841"/>
        <a:ext cx="842226" cy="842226"/>
      </dsp:txXfrm>
    </dsp:sp>
    <dsp:sp modelId="{C465B100-8CE8-41BE-94DE-D432DBE853A1}">
      <dsp:nvSpPr>
        <dsp:cNvPr id="0" name=""/>
        <dsp:cNvSpPr/>
      </dsp:nvSpPr>
      <dsp:spPr>
        <a:xfrm rot="16200000">
          <a:off x="3445717" y="1534628"/>
          <a:ext cx="252757" cy="404970"/>
        </a:xfrm>
        <a:prstGeom prst="rightArrow">
          <a:avLst>
            <a:gd name="adj1" fmla="val 60000"/>
            <a:gd name="adj2" fmla="val 5000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ES" sz="1400" kern="1200"/>
        </a:p>
      </dsp:txBody>
      <dsp:txXfrm>
        <a:off x="3483631" y="1653536"/>
        <a:ext cx="176930" cy="242982"/>
      </dsp:txXfrm>
    </dsp:sp>
    <dsp:sp modelId="{9226BC1A-0699-4981-B7D1-1B4782458BD9}">
      <dsp:nvSpPr>
        <dsp:cNvPr id="0" name=""/>
        <dsp:cNvSpPr/>
      </dsp:nvSpPr>
      <dsp:spPr>
        <a:xfrm>
          <a:off x="2366714" y="2649"/>
          <a:ext cx="2410763" cy="1488860"/>
        </a:xfrm>
        <a:prstGeom prst="ellipse">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ES" sz="1400" b="1" kern="1200" dirty="0"/>
            <a:t>Alinear en cada momento la reserva de crédito con el riesgo producido</a:t>
          </a:r>
        </a:p>
      </dsp:txBody>
      <dsp:txXfrm>
        <a:off x="2719762" y="220687"/>
        <a:ext cx="1704667" cy="1052784"/>
      </dsp:txXfrm>
    </dsp:sp>
    <dsp:sp modelId="{303E4E01-E57E-486C-B17B-1844F2ED3C9B}">
      <dsp:nvSpPr>
        <dsp:cNvPr id="0" name=""/>
        <dsp:cNvSpPr/>
      </dsp:nvSpPr>
      <dsp:spPr>
        <a:xfrm rot="21567411">
          <a:off x="4329563" y="2352439"/>
          <a:ext cx="390188" cy="404970"/>
        </a:xfrm>
        <a:prstGeom prst="rightArrow">
          <a:avLst>
            <a:gd name="adj1" fmla="val 60000"/>
            <a:gd name="adj2" fmla="val 50000"/>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ES" sz="1400" kern="1200"/>
        </a:p>
      </dsp:txBody>
      <dsp:txXfrm>
        <a:off x="4329566" y="2433988"/>
        <a:ext cx="273132" cy="242982"/>
      </dsp:txXfrm>
    </dsp:sp>
    <dsp:sp modelId="{7AF49BC4-252F-4C0B-B446-12F0A7BE6901}">
      <dsp:nvSpPr>
        <dsp:cNvPr id="0" name=""/>
        <dsp:cNvSpPr/>
      </dsp:nvSpPr>
      <dsp:spPr>
        <a:xfrm>
          <a:off x="4903673" y="1796314"/>
          <a:ext cx="2233395" cy="1488860"/>
        </a:xfrm>
        <a:prstGeom prst="ellipse">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ES" sz="1400" kern="1200" dirty="0"/>
            <a:t>Criterio de riesgo basado en análisis estadísticos y no subjetivos</a:t>
          </a:r>
        </a:p>
      </dsp:txBody>
      <dsp:txXfrm>
        <a:off x="5230746" y="2014352"/>
        <a:ext cx="1579249" cy="1052784"/>
      </dsp:txXfrm>
    </dsp:sp>
    <dsp:sp modelId="{AC4F7035-E5E4-417E-816F-1BD215029499}">
      <dsp:nvSpPr>
        <dsp:cNvPr id="0" name=""/>
        <dsp:cNvSpPr/>
      </dsp:nvSpPr>
      <dsp:spPr>
        <a:xfrm rot="5400000">
          <a:off x="3445717" y="3188310"/>
          <a:ext cx="252757" cy="404970"/>
        </a:xfrm>
        <a:prstGeom prst="rightArrow">
          <a:avLst>
            <a:gd name="adj1" fmla="val 60000"/>
            <a:gd name="adj2" fmla="val 5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ES" sz="1400" kern="1200"/>
        </a:p>
      </dsp:txBody>
      <dsp:txXfrm>
        <a:off x="3483631" y="3231391"/>
        <a:ext cx="176930" cy="242982"/>
      </dsp:txXfrm>
    </dsp:sp>
    <dsp:sp modelId="{BD1ACBEC-9250-41D9-9DB5-F5BD63B276AB}">
      <dsp:nvSpPr>
        <dsp:cNvPr id="0" name=""/>
        <dsp:cNvSpPr/>
      </dsp:nvSpPr>
      <dsp:spPr>
        <a:xfrm>
          <a:off x="2528553" y="3636399"/>
          <a:ext cx="2087085" cy="1488860"/>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ES" sz="1400" kern="1200" dirty="0"/>
            <a:t>Enfatiza análisis predictivo ( Prospectivo y dinámico)</a:t>
          </a:r>
        </a:p>
      </dsp:txBody>
      <dsp:txXfrm>
        <a:off x="2834200" y="3854437"/>
        <a:ext cx="1475791" cy="1052784"/>
      </dsp:txXfrm>
    </dsp:sp>
    <dsp:sp modelId="{03343B74-9D6A-4DFD-B30B-1EA53BFE69B1}">
      <dsp:nvSpPr>
        <dsp:cNvPr id="0" name=""/>
        <dsp:cNvSpPr/>
      </dsp:nvSpPr>
      <dsp:spPr>
        <a:xfrm rot="10814553">
          <a:off x="2419119" y="2357422"/>
          <a:ext cx="393924" cy="404970"/>
        </a:xfrm>
        <a:prstGeom prst="rightArrow">
          <a:avLst>
            <a:gd name="adj1" fmla="val 60000"/>
            <a:gd name="adj2" fmla="val 50000"/>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ES" sz="1400" kern="1200"/>
        </a:p>
      </dsp:txBody>
      <dsp:txXfrm rot="10800000">
        <a:off x="2537295" y="2438666"/>
        <a:ext cx="275747" cy="242982"/>
      </dsp:txXfrm>
    </dsp:sp>
    <dsp:sp modelId="{CD671EE3-A23F-4880-958A-8DC6087D0199}">
      <dsp:nvSpPr>
        <dsp:cNvPr id="0" name=""/>
        <dsp:cNvSpPr/>
      </dsp:nvSpPr>
      <dsp:spPr>
        <a:xfrm>
          <a:off x="33286" y="1809199"/>
          <a:ext cx="2200045" cy="1488860"/>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s-ES" sz="1400" kern="1200" dirty="0"/>
            <a:t>Supone que el riesgo se incorpora al precio (tasa)</a:t>
          </a:r>
        </a:p>
      </dsp:txBody>
      <dsp:txXfrm>
        <a:off x="355475" y="2027237"/>
        <a:ext cx="1555667" cy="105278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2F67A1-D91E-4E44-A728-965767F9B69D}">
      <dsp:nvSpPr>
        <dsp:cNvPr id="0" name=""/>
        <dsp:cNvSpPr/>
      </dsp:nvSpPr>
      <dsp:spPr>
        <a:xfrm>
          <a:off x="2945714" y="1936783"/>
          <a:ext cx="1254342" cy="1254342"/>
        </a:xfrm>
        <a:prstGeom prst="ellips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s-ES" sz="2800" kern="1200" dirty="0"/>
            <a:t>Retos</a:t>
          </a:r>
        </a:p>
      </dsp:txBody>
      <dsp:txXfrm>
        <a:off x="3129408" y="2120477"/>
        <a:ext cx="886954" cy="886954"/>
      </dsp:txXfrm>
    </dsp:sp>
    <dsp:sp modelId="{C465B100-8CE8-41BE-94DE-D432DBE853A1}">
      <dsp:nvSpPr>
        <dsp:cNvPr id="0" name=""/>
        <dsp:cNvSpPr/>
      </dsp:nvSpPr>
      <dsp:spPr>
        <a:xfrm rot="16012026">
          <a:off x="3429373" y="1527103"/>
          <a:ext cx="198607" cy="458288"/>
        </a:xfrm>
        <a:prstGeom prst="rightArrow">
          <a:avLst>
            <a:gd name="adj1" fmla="val 60000"/>
            <a:gd name="adj2" fmla="val 50000"/>
          </a:avLst>
        </a:prstGeom>
        <a:solidFill>
          <a:schemeClr val="accent3">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ES" sz="1600" kern="1200"/>
        </a:p>
      </dsp:txBody>
      <dsp:txXfrm rot="10800000">
        <a:off x="3460792" y="1648507"/>
        <a:ext cx="139025" cy="274972"/>
      </dsp:txXfrm>
    </dsp:sp>
    <dsp:sp modelId="{9226BC1A-0699-4981-B7D1-1B4782458BD9}">
      <dsp:nvSpPr>
        <dsp:cNvPr id="0" name=""/>
        <dsp:cNvSpPr/>
      </dsp:nvSpPr>
      <dsp:spPr>
        <a:xfrm>
          <a:off x="2389996" y="216027"/>
          <a:ext cx="2182531" cy="1347907"/>
        </a:xfrm>
        <a:prstGeom prst="ellips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ES" sz="1600" b="1" kern="1200" dirty="0"/>
            <a:t>Mas y mejores sistemas de información y modelado </a:t>
          </a:r>
        </a:p>
      </dsp:txBody>
      <dsp:txXfrm>
        <a:off x="2709620" y="413423"/>
        <a:ext cx="1543283" cy="953115"/>
      </dsp:txXfrm>
    </dsp:sp>
    <dsp:sp modelId="{303E4E01-E57E-486C-B17B-1844F2ED3C9B}">
      <dsp:nvSpPr>
        <dsp:cNvPr id="0" name=""/>
        <dsp:cNvSpPr/>
      </dsp:nvSpPr>
      <dsp:spPr>
        <a:xfrm rot="21567411">
          <a:off x="4399085" y="2324704"/>
          <a:ext cx="479594" cy="458288"/>
        </a:xfrm>
        <a:prstGeom prst="rightArrow">
          <a:avLst>
            <a:gd name="adj1" fmla="val 60000"/>
            <a:gd name="adj2" fmla="val 50000"/>
          </a:avLst>
        </a:prstGeom>
        <a:solidFill>
          <a:schemeClr val="accent3">
            <a:hueOff val="3750088"/>
            <a:satOff val="-5627"/>
            <a:lumOff val="-915"/>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ES" sz="1600" kern="1200"/>
        </a:p>
      </dsp:txBody>
      <dsp:txXfrm>
        <a:off x="4399088" y="2417014"/>
        <a:ext cx="342108" cy="274972"/>
      </dsp:txXfrm>
    </dsp:sp>
    <dsp:sp modelId="{7AF49BC4-252F-4C0B-B446-12F0A7BE6901}">
      <dsp:nvSpPr>
        <dsp:cNvPr id="0" name=""/>
        <dsp:cNvSpPr/>
      </dsp:nvSpPr>
      <dsp:spPr>
        <a:xfrm>
          <a:off x="5104780" y="1865894"/>
          <a:ext cx="2021955" cy="1347907"/>
        </a:xfrm>
        <a:prstGeom prst="ellipse">
          <a:avLst/>
        </a:prstGeom>
        <a:solidFill>
          <a:schemeClr val="accent3">
            <a:hueOff val="3750088"/>
            <a:satOff val="-5627"/>
            <a:lumOff val="-91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ES" sz="1600" kern="1200" dirty="0"/>
            <a:t>Personal capacitado en sistema de riesgo de crédito</a:t>
          </a:r>
        </a:p>
      </dsp:txBody>
      <dsp:txXfrm>
        <a:off x="5400888" y="2063290"/>
        <a:ext cx="1429739" cy="953115"/>
      </dsp:txXfrm>
    </dsp:sp>
    <dsp:sp modelId="{AC4F7035-E5E4-417E-816F-1BD215029499}">
      <dsp:nvSpPr>
        <dsp:cNvPr id="0" name=""/>
        <dsp:cNvSpPr/>
      </dsp:nvSpPr>
      <dsp:spPr>
        <a:xfrm rot="5400000">
          <a:off x="3417608" y="3246168"/>
          <a:ext cx="310554" cy="458288"/>
        </a:xfrm>
        <a:prstGeom prst="rightArrow">
          <a:avLst>
            <a:gd name="adj1" fmla="val 60000"/>
            <a:gd name="adj2" fmla="val 50000"/>
          </a:avLst>
        </a:prstGeom>
        <a:solidFill>
          <a:schemeClr val="accent3">
            <a:hueOff val="7500176"/>
            <a:satOff val="-11253"/>
            <a:lumOff val="-183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ES" sz="1600" kern="1200"/>
        </a:p>
      </dsp:txBody>
      <dsp:txXfrm>
        <a:off x="3464191" y="3291243"/>
        <a:ext cx="217388" cy="274972"/>
      </dsp:txXfrm>
    </dsp:sp>
    <dsp:sp modelId="{BD1ACBEC-9250-41D9-9DB5-F5BD63B276AB}">
      <dsp:nvSpPr>
        <dsp:cNvPr id="0" name=""/>
        <dsp:cNvSpPr/>
      </dsp:nvSpPr>
      <dsp:spPr>
        <a:xfrm>
          <a:off x="2628137" y="3777077"/>
          <a:ext cx="1889496" cy="1347907"/>
        </a:xfrm>
        <a:prstGeom prst="ellipse">
          <a:avLst/>
        </a:prstGeom>
        <a:solidFill>
          <a:schemeClr val="accent3">
            <a:hueOff val="7500176"/>
            <a:satOff val="-11253"/>
            <a:lumOff val="-183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ES" sz="1600" kern="1200" dirty="0"/>
            <a:t>Mejora constante en el sistema de riesgo</a:t>
          </a:r>
        </a:p>
      </dsp:txBody>
      <dsp:txXfrm>
        <a:off x="2904847" y="3974473"/>
        <a:ext cx="1336076" cy="953115"/>
      </dsp:txXfrm>
    </dsp:sp>
    <dsp:sp modelId="{03343B74-9D6A-4DFD-B30B-1EA53BFE69B1}">
      <dsp:nvSpPr>
        <dsp:cNvPr id="0" name=""/>
        <dsp:cNvSpPr/>
      </dsp:nvSpPr>
      <dsp:spPr>
        <a:xfrm rot="10814553">
          <a:off x="2263223" y="2330286"/>
          <a:ext cx="482300" cy="458288"/>
        </a:xfrm>
        <a:prstGeom prst="rightArrow">
          <a:avLst>
            <a:gd name="adj1" fmla="val 60000"/>
            <a:gd name="adj2" fmla="val 50000"/>
          </a:avLst>
        </a:prstGeom>
        <a:solidFill>
          <a:schemeClr val="accent3">
            <a:hueOff val="11250264"/>
            <a:satOff val="-16880"/>
            <a:lumOff val="-2745"/>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ES" sz="1600" kern="1200"/>
        </a:p>
      </dsp:txBody>
      <dsp:txXfrm rot="10800000">
        <a:off x="2400708" y="2422235"/>
        <a:ext cx="344814" cy="274972"/>
      </dsp:txXfrm>
    </dsp:sp>
    <dsp:sp modelId="{CD671EE3-A23F-4880-958A-8DC6087D0199}">
      <dsp:nvSpPr>
        <dsp:cNvPr id="0" name=""/>
        <dsp:cNvSpPr/>
      </dsp:nvSpPr>
      <dsp:spPr>
        <a:xfrm>
          <a:off x="43984" y="1879277"/>
          <a:ext cx="1991762" cy="1347907"/>
        </a:xfrm>
        <a:prstGeom prst="ellipse">
          <a:avLst/>
        </a:prstGeom>
        <a:solidFill>
          <a:schemeClr val="accent3">
            <a:hueOff val="11250264"/>
            <a:satOff val="-16880"/>
            <a:lumOff val="-274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ES" sz="1600" kern="1200" dirty="0"/>
            <a:t>Organización con cultura de riesgo de crédito</a:t>
          </a:r>
        </a:p>
      </dsp:txBody>
      <dsp:txXfrm>
        <a:off x="335671" y="2076673"/>
        <a:ext cx="1408388" cy="95311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42FAB-0D6F-4E84-9EFF-FE3E372EE6E5}" type="datetimeFigureOut">
              <a:rPr lang="es-AR" smtClean="0"/>
              <a:t>10/10/2017</a:t>
            </a:fld>
            <a:endParaRPr lang="es-AR"/>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726410-689A-41C0-B597-7A90662121DD}" type="slidenum">
              <a:rPr lang="es-AR" smtClean="0"/>
              <a:t>‹Nº›</a:t>
            </a:fld>
            <a:endParaRPr lang="es-AR"/>
          </a:p>
        </p:txBody>
      </p:sp>
    </p:spTree>
    <p:extLst>
      <p:ext uri="{BB962C8B-B14F-4D97-AF65-F5344CB8AC3E}">
        <p14:creationId xmlns:p14="http://schemas.microsoft.com/office/powerpoint/2010/main" val="128282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AR" sz="1200" b="1" i="0" u="none" strike="noStrike" kern="1200" baseline="0" dirty="0">
                <a:solidFill>
                  <a:schemeClr val="tx1"/>
                </a:solidFill>
                <a:latin typeface="+mn-lt"/>
                <a:ea typeface="+mn-ea"/>
                <a:cs typeface="+mn-cs"/>
              </a:rPr>
              <a:t>Identificación de riesgos</a:t>
            </a:r>
          </a:p>
          <a:p>
            <a:r>
              <a:rPr lang="es-ES" sz="1200" b="0" i="0" u="none" strike="noStrike" kern="1200" baseline="0" dirty="0">
                <a:solidFill>
                  <a:schemeClr val="tx1"/>
                </a:solidFill>
                <a:latin typeface="+mn-lt"/>
                <a:ea typeface="+mn-ea"/>
                <a:cs typeface="+mn-cs"/>
              </a:rPr>
              <a:t>La organización debe identificar las fuentes de riesgo, zonas de impactos, los acontecimientos (incluyendo los cambios en</a:t>
            </a:r>
          </a:p>
          <a:p>
            <a:r>
              <a:rPr lang="es-ES" sz="1200" b="0" i="0" u="none" strike="noStrike" kern="1200" baseline="0" dirty="0">
                <a:solidFill>
                  <a:schemeClr val="tx1"/>
                </a:solidFill>
                <a:latin typeface="+mn-lt"/>
                <a:ea typeface="+mn-ea"/>
                <a:cs typeface="+mn-cs"/>
              </a:rPr>
              <a:t>las circunstancias) y sus causas y sus posibles consecuencias.</a:t>
            </a:r>
          </a:p>
          <a:p>
            <a:r>
              <a:rPr lang="es-ES" sz="1200" b="0" i="0" u="none" strike="noStrike" kern="1200" baseline="0" dirty="0">
                <a:solidFill>
                  <a:schemeClr val="tx1"/>
                </a:solidFill>
                <a:latin typeface="+mn-lt"/>
                <a:ea typeface="+mn-ea"/>
                <a:cs typeface="+mn-cs"/>
              </a:rPr>
              <a:t>El objetivo de este paso es generar una lista completa de los riesgos basados en los acontecimientos que puedan crear,</a:t>
            </a:r>
          </a:p>
          <a:p>
            <a:r>
              <a:rPr lang="es-ES" sz="1200" b="0" i="0" u="none" strike="noStrike" kern="1200" baseline="0" dirty="0">
                <a:solidFill>
                  <a:schemeClr val="tx1"/>
                </a:solidFill>
                <a:latin typeface="+mn-lt"/>
                <a:ea typeface="+mn-ea"/>
                <a:cs typeface="+mn-cs"/>
              </a:rPr>
              <a:t>mejorar, prevenir, degradar, acelerar o retrasar la consecución de los objetivos</a:t>
            </a:r>
          </a:p>
          <a:p>
            <a:r>
              <a:rPr lang="es-AR" sz="1200" b="1" i="0" u="none" strike="noStrike" kern="1200" baseline="0" dirty="0">
                <a:solidFill>
                  <a:schemeClr val="tx1"/>
                </a:solidFill>
                <a:latin typeface="+mn-lt"/>
                <a:ea typeface="+mn-ea"/>
                <a:cs typeface="+mn-cs"/>
              </a:rPr>
              <a:t>El análisis de riesgos</a:t>
            </a:r>
          </a:p>
          <a:p>
            <a:r>
              <a:rPr lang="es-ES" sz="1200" b="0" i="0" u="none" strike="noStrike" kern="1200" baseline="0" dirty="0">
                <a:solidFill>
                  <a:schemeClr val="tx1"/>
                </a:solidFill>
                <a:latin typeface="+mn-lt"/>
                <a:ea typeface="+mn-ea"/>
                <a:cs typeface="+mn-cs"/>
              </a:rPr>
              <a:t>El análisis de riesgos implica el desarrollo de la comprensión de los riesgos. si los riesgos necesitan ser tratados, y en el tratamiento del riesgo más</a:t>
            </a:r>
          </a:p>
          <a:p>
            <a:r>
              <a:rPr lang="es-ES" sz="1200" b="0" i="0" u="none" strike="noStrike" kern="1200" baseline="0" dirty="0">
                <a:solidFill>
                  <a:schemeClr val="tx1"/>
                </a:solidFill>
                <a:latin typeface="+mn-lt"/>
                <a:ea typeface="+mn-ea"/>
                <a:cs typeface="+mn-cs"/>
              </a:rPr>
              <a:t>adecuadas estrategias y métodos. El análisis de riesgos también puede aportar su contribución en la toma de decisiones en</a:t>
            </a:r>
          </a:p>
          <a:p>
            <a:r>
              <a:rPr lang="es-ES" sz="1200" b="0" i="0" u="none" strike="noStrike" kern="1200" baseline="0" dirty="0">
                <a:solidFill>
                  <a:schemeClr val="tx1"/>
                </a:solidFill>
                <a:latin typeface="+mn-lt"/>
                <a:ea typeface="+mn-ea"/>
                <a:cs typeface="+mn-cs"/>
              </a:rPr>
              <a:t>las elecciones deben ser realizados y las opciones de participación de los diferentes tipos y niveles de riesgo.</a:t>
            </a:r>
          </a:p>
          <a:p>
            <a:r>
              <a:rPr lang="es-ES" sz="1200" b="0" i="0" u="none" strike="noStrike" kern="1200" baseline="0" dirty="0">
                <a:solidFill>
                  <a:schemeClr val="tx1"/>
                </a:solidFill>
                <a:latin typeface="+mn-lt"/>
                <a:ea typeface="+mn-ea"/>
                <a:cs typeface="+mn-cs"/>
              </a:rPr>
              <a:t>El análisis de riesgos implica la consideración de las causas y las fuentes de riesgo, sus positivos y negativos de</a:t>
            </a:r>
          </a:p>
          <a:p>
            <a:r>
              <a:rPr lang="es-ES" sz="1200" b="0" i="0" u="none" strike="noStrike" kern="1200" baseline="0" dirty="0">
                <a:solidFill>
                  <a:schemeClr val="tx1"/>
                </a:solidFill>
                <a:latin typeface="+mn-lt"/>
                <a:ea typeface="+mn-ea"/>
                <a:cs typeface="+mn-cs"/>
              </a:rPr>
              <a:t>consecuencias y la probabilidad de que esas consecuencias pueden ocurrir. Factores que afectan a las consecuencias y los</a:t>
            </a:r>
          </a:p>
          <a:p>
            <a:r>
              <a:rPr lang="es-AR" sz="1200" b="0" i="0" u="none" strike="noStrike" kern="1200" baseline="0" dirty="0">
                <a:solidFill>
                  <a:schemeClr val="tx1"/>
                </a:solidFill>
                <a:latin typeface="+mn-lt"/>
                <a:ea typeface="+mn-ea"/>
                <a:cs typeface="+mn-cs"/>
              </a:rPr>
              <a:t>riesgos debe ser identificado.</a:t>
            </a:r>
          </a:p>
          <a:p>
            <a:r>
              <a:rPr lang="es-AR" sz="1200" b="1" i="0" u="none" strike="noStrike" kern="1200" baseline="0" dirty="0">
                <a:solidFill>
                  <a:schemeClr val="tx1"/>
                </a:solidFill>
                <a:latin typeface="+mn-lt"/>
                <a:ea typeface="+mn-ea"/>
                <a:cs typeface="+mn-cs"/>
              </a:rPr>
              <a:t>Evaluación de riesgos</a:t>
            </a:r>
          </a:p>
          <a:p>
            <a:r>
              <a:rPr lang="es-ES" sz="1200" b="0" i="0" u="none" strike="noStrike" kern="1200" baseline="0" dirty="0">
                <a:solidFill>
                  <a:schemeClr val="tx1"/>
                </a:solidFill>
                <a:latin typeface="+mn-lt"/>
                <a:ea typeface="+mn-ea"/>
                <a:cs typeface="+mn-cs"/>
              </a:rPr>
              <a:t>basada en los resultados de análisis de riesgos, sobre riesgos que necesitan tratamiento y la prioridad para la aplicación del tratamiento.</a:t>
            </a:r>
          </a:p>
          <a:p>
            <a:r>
              <a:rPr lang="es-AR" sz="1200" b="1" i="0" u="none" strike="noStrike" kern="1200" baseline="0" dirty="0">
                <a:solidFill>
                  <a:schemeClr val="tx1"/>
                </a:solidFill>
                <a:latin typeface="+mn-lt"/>
                <a:ea typeface="+mn-ea"/>
                <a:cs typeface="+mn-cs"/>
              </a:rPr>
              <a:t>El tratamiento del riesgo</a:t>
            </a:r>
          </a:p>
          <a:p>
            <a:r>
              <a:rPr lang="es-ES" sz="1200" b="0" i="0" u="none" strike="noStrike" kern="1200" baseline="0" dirty="0">
                <a:solidFill>
                  <a:schemeClr val="tx1"/>
                </a:solidFill>
                <a:latin typeface="+mn-lt"/>
                <a:ea typeface="+mn-ea"/>
                <a:cs typeface="+mn-cs"/>
              </a:rPr>
              <a:t>El tratamiento del riesgo consiste en seleccionar una o más opciones de modificación de los riesgos, y la aplicación de esas</a:t>
            </a:r>
          </a:p>
          <a:p>
            <a:r>
              <a:rPr lang="es-AR" sz="1200" b="0" i="0" u="none" strike="noStrike" kern="1200" baseline="0" dirty="0">
                <a:solidFill>
                  <a:schemeClr val="tx1"/>
                </a:solidFill>
                <a:latin typeface="+mn-lt"/>
                <a:ea typeface="+mn-ea"/>
                <a:cs typeface="+mn-cs"/>
              </a:rPr>
              <a:t>opciones.</a:t>
            </a:r>
          </a:p>
        </p:txBody>
      </p:sp>
      <p:sp>
        <p:nvSpPr>
          <p:cNvPr id="4" name="Marcador de número de diapositiva 3"/>
          <p:cNvSpPr>
            <a:spLocks noGrp="1"/>
          </p:cNvSpPr>
          <p:nvPr>
            <p:ph type="sldNum" sz="quarter" idx="10"/>
          </p:nvPr>
        </p:nvSpPr>
        <p:spPr/>
        <p:txBody>
          <a:bodyPr/>
          <a:lstStyle/>
          <a:p>
            <a:fld id="{88726410-689A-41C0-B597-7A90662121DD}" type="slidenum">
              <a:rPr lang="es-AR" smtClean="0"/>
              <a:t>10</a:t>
            </a:fld>
            <a:endParaRPr lang="es-AR"/>
          </a:p>
        </p:txBody>
      </p:sp>
    </p:spTree>
    <p:extLst>
      <p:ext uri="{BB962C8B-B14F-4D97-AF65-F5344CB8AC3E}">
        <p14:creationId xmlns:p14="http://schemas.microsoft.com/office/powerpoint/2010/main" val="173084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1177034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2661571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206810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193712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6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1261300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298037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347381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3751288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2804142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402596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FA89847A-6F9F-4BF0-9A07-8CACABD87C1C}" type="datetimeFigureOut">
              <a:rPr lang="es-CO" smtClean="0"/>
              <a:pPr/>
              <a:t>10/10/2017</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7AF01BB-B624-411F-8B98-8DAA9AA64BCE}" type="slidenum">
              <a:rPr lang="es-CO" smtClean="0"/>
              <a:pPr/>
              <a:t>‹Nº›</a:t>
            </a:fld>
            <a:endParaRPr lang="es-CO"/>
          </a:p>
        </p:txBody>
      </p:sp>
    </p:spTree>
    <p:extLst>
      <p:ext uri="{BB962C8B-B14F-4D97-AF65-F5344CB8AC3E}">
        <p14:creationId xmlns:p14="http://schemas.microsoft.com/office/powerpoint/2010/main" val="298159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89847A-6F9F-4BF0-9A07-8CACABD87C1C}" type="datetimeFigureOut">
              <a:rPr lang="es-CO" smtClean="0"/>
              <a:pPr/>
              <a:t>10/10/2017</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AF01BB-B624-411F-8B98-8DAA9AA64BCE}" type="slidenum">
              <a:rPr lang="es-CO" smtClean="0"/>
              <a:pPr/>
              <a:t>‹Nº›</a:t>
            </a:fld>
            <a:endParaRPr lang="es-CO"/>
          </a:p>
        </p:txBody>
      </p:sp>
    </p:spTree>
    <p:extLst>
      <p:ext uri="{BB962C8B-B14F-4D97-AF65-F5344CB8AC3E}">
        <p14:creationId xmlns:p14="http://schemas.microsoft.com/office/powerpoint/2010/main" val="17003408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image" Target="../media/image3.jpeg"/><Relationship Id="rId16"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31.emf"/><Relationship Id="rId5" Type="http://schemas.openxmlformats.org/officeDocument/2006/relationships/image" Target="../media/image30.emf"/><Relationship Id="rId4" Type="http://schemas.openxmlformats.org/officeDocument/2006/relationships/image" Target="../media/image29.emf"/></Relationships>
</file>

<file path=ppt/slides/_rels/slide21.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33.emf"/></Relationships>
</file>

<file path=ppt/slides/_rels/slide2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5.emf"/><Relationship Id="rId7" Type="http://schemas.openxmlformats.org/officeDocument/2006/relationships/diagramColors" Target="../diagrams/colors9.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4.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40.emf"/></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tmp"/><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44.emf"/></Relationships>
</file>

<file path=ppt/slides/_rels/slide29.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emf"/><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0.emf"/><Relationship Id="rId4" Type="http://schemas.openxmlformats.org/officeDocument/2006/relationships/image" Target="../media/image49.emf"/></Relationships>
</file>

<file path=ppt/slides/_rels/slide35.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3.emf"/><Relationship Id="rId4" Type="http://schemas.openxmlformats.org/officeDocument/2006/relationships/image" Target="../media/image52.emf"/></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D:\LochaDesign\COOP\Logo\JPG\Plantilla-0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88" y="-145972"/>
            <a:ext cx="913781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17C4577E-63FF-4239-A930-230AB523D62D}"/>
              </a:ext>
            </a:extLst>
          </p:cNvPr>
          <p:cNvSpPr/>
          <p:nvPr/>
        </p:nvSpPr>
        <p:spPr>
          <a:xfrm>
            <a:off x="2483768" y="1721027"/>
            <a:ext cx="7069936" cy="2308324"/>
          </a:xfrm>
          <a:prstGeom prst="rect">
            <a:avLst/>
          </a:prstGeom>
          <a:noFill/>
          <a:ln w="34925">
            <a:solidFill>
              <a:srgbClr val="FFFFFF"/>
            </a:solidFill>
          </a:ln>
          <a:effectLst>
            <a:outerShdw blurRad="317500" dir="2700000" algn="ctr">
              <a:srgbClr val="000000">
                <a:alpha val="43000"/>
              </a:srgbClr>
            </a:outerShdw>
          </a:effectLst>
          <a:scene3d>
            <a:camera prst="perspectiveHeroicExtremeRightFacing"/>
            <a:lightRig rig="threePt" dir="t">
              <a:rot lat="0" lon="0" rev="0"/>
            </a:lightRig>
          </a:scene3d>
          <a:sp3d extrusionH="38100" prstMaterial="clear">
            <a:bevelT w="260350" h="50800" prst="softRound"/>
            <a:bevelB prst="softRound"/>
          </a:sp3d>
        </p:spPr>
        <p:txBody>
          <a:bodyPr wrap="square" lIns="91440" tIns="45720" rIns="91440" bIns="45720">
            <a:spAutoFit/>
          </a:bodyPr>
          <a:lstStyle/>
          <a:p>
            <a:pPr algn="ctr"/>
            <a:r>
              <a:rPr lang="es-E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Gestión integral de riesgos y su importancia en las normas internacionales de información financiera (NIIF)</a:t>
            </a:r>
            <a:endParaRPr lang="es-ES" sz="8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 name="Rectángulo 4">
            <a:extLst>
              <a:ext uri="{FF2B5EF4-FFF2-40B4-BE49-F238E27FC236}">
                <a16:creationId xmlns:a16="http://schemas.microsoft.com/office/drawing/2014/main" id="{E3361A0F-65E1-41C8-AC94-5F18B3E25713}"/>
              </a:ext>
            </a:extLst>
          </p:cNvPr>
          <p:cNvSpPr/>
          <p:nvPr/>
        </p:nvSpPr>
        <p:spPr>
          <a:xfrm>
            <a:off x="4479634" y="2967335"/>
            <a:ext cx="184731" cy="923330"/>
          </a:xfrm>
          <a:prstGeom prst="rect">
            <a:avLst/>
          </a:prstGeom>
          <a:noFill/>
        </p:spPr>
        <p:txBody>
          <a:bodyPr wrap="none" lIns="91440" tIns="45720" rIns="91440" bIns="45720">
            <a:spAutoFit/>
          </a:bodyPr>
          <a:lstStyle/>
          <a:p>
            <a:pPr algn="ctr"/>
            <a:endParaRPr lang="es-E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7" name="AutoShape 2" descr="Resultado de imagen para logo economicas y juridicas unlpam">
            <a:extLst>
              <a:ext uri="{FF2B5EF4-FFF2-40B4-BE49-F238E27FC236}">
                <a16:creationId xmlns:a16="http://schemas.microsoft.com/office/drawing/2014/main" id="{032E8277-0930-446B-A7AB-B2A6D8A8218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sp>
        <p:nvSpPr>
          <p:cNvPr id="8" name="AutoShape 4" descr="Resultado de imagen para logo economicas y juridicas unlpam">
            <a:extLst>
              <a:ext uri="{FF2B5EF4-FFF2-40B4-BE49-F238E27FC236}">
                <a16:creationId xmlns:a16="http://schemas.microsoft.com/office/drawing/2014/main" id="{34F61636-0766-4DEE-9F0F-01C64702958A}"/>
              </a:ext>
            </a:extLst>
          </p:cNvPr>
          <p:cNvSpPr>
            <a:spLocks noChangeAspect="1" noChangeArrowheads="1"/>
          </p:cNvSpPr>
          <p:nvPr/>
        </p:nvSpPr>
        <p:spPr bwMode="auto">
          <a:xfrm>
            <a:off x="4572000" y="3621539"/>
            <a:ext cx="282890"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sp>
        <p:nvSpPr>
          <p:cNvPr id="9" name="AutoShape 6" descr="Resultado de imagen para logo economicas y juridicas unlpam">
            <a:extLst>
              <a:ext uri="{FF2B5EF4-FFF2-40B4-BE49-F238E27FC236}">
                <a16:creationId xmlns:a16="http://schemas.microsoft.com/office/drawing/2014/main" id="{1DFCC562-85AA-40AD-BEC7-63378993FBDA}"/>
              </a:ext>
            </a:extLst>
          </p:cNvPr>
          <p:cNvSpPr>
            <a:spLocks noChangeAspect="1" noChangeArrowheads="1"/>
          </p:cNvSpPr>
          <p:nvPr/>
        </p:nvSpPr>
        <p:spPr bwMode="auto">
          <a:xfrm>
            <a:off x="4571607"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pic>
        <p:nvPicPr>
          <p:cNvPr id="1032" name="Picture 8" descr="Imagen relacionada">
            <a:extLst>
              <a:ext uri="{FF2B5EF4-FFF2-40B4-BE49-F238E27FC236}">
                <a16:creationId xmlns:a16="http://schemas.microsoft.com/office/drawing/2014/main" id="{D7616695-EEA1-4D02-9F6C-A5968FF98454}"/>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1000"/>
                    </a14:imgEffect>
                    <a14:imgEffect>
                      <a14:saturation sat="212000"/>
                    </a14:imgEffect>
                    <a14:imgEffect>
                      <a14:brightnessContrast bright="-6000"/>
                    </a14:imgEffect>
                  </a14:imgLayer>
                </a14:imgProps>
              </a:ext>
              <a:ext uri="{28A0092B-C50C-407E-A947-70E740481C1C}">
                <a14:useLocalDpi xmlns:a14="http://schemas.microsoft.com/office/drawing/2010/main" val="0"/>
              </a:ext>
            </a:extLst>
          </a:blip>
          <a:srcRect l="1123" t="19164" r="59" b="32902"/>
          <a:stretch/>
        </p:blipFill>
        <p:spPr bwMode="auto">
          <a:xfrm>
            <a:off x="1277922" y="5486400"/>
            <a:ext cx="3736811" cy="1224491"/>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a:extLst>
              <a:ext uri="{FF2B5EF4-FFF2-40B4-BE49-F238E27FC236}">
                <a16:creationId xmlns:a16="http://schemas.microsoft.com/office/drawing/2014/main" id="{168AE7C6-9648-4D2D-B8DA-3E45C321C3E2}"/>
              </a:ext>
            </a:extLst>
          </p:cNvPr>
          <p:cNvSpPr/>
          <p:nvPr/>
        </p:nvSpPr>
        <p:spPr>
          <a:xfrm>
            <a:off x="1547664" y="5284475"/>
            <a:ext cx="3744960" cy="769441"/>
          </a:xfrm>
          <a:prstGeom prst="rect">
            <a:avLst/>
          </a:prstGeom>
          <a:noFill/>
        </p:spPr>
        <p:txBody>
          <a:bodyPr wrap="square" lIns="91440" tIns="45720" rIns="91440" bIns="45720">
            <a:spAutoFit/>
          </a:bodyPr>
          <a:lstStyle/>
          <a:p>
            <a:pPr algn="ctr"/>
            <a:r>
              <a:rPr lang="es-ES" sz="4400" b="1" dirty="0">
                <a:ln w="9525">
                  <a:solidFill>
                    <a:schemeClr val="bg1"/>
                  </a:solidFill>
                  <a:prstDash val="solid"/>
                </a:ln>
                <a:solidFill>
                  <a:schemeClr val="accent2">
                    <a:lumMod val="75000"/>
                  </a:schemeClr>
                </a:solidFill>
                <a:effectLst>
                  <a:outerShdw blurRad="12700" dist="38100" dir="2700000" algn="tl" rotWithShape="0">
                    <a:schemeClr val="accent5">
                      <a:lumMod val="60000"/>
                      <a:lumOff val="40000"/>
                    </a:schemeClr>
                  </a:outerShdw>
                </a:effectLst>
              </a:rPr>
              <a:t>Oscar D. Alpa</a:t>
            </a:r>
            <a:endParaRPr lang="es-ES" sz="11500" b="1" dirty="0">
              <a:ln w="9525">
                <a:solidFill>
                  <a:schemeClr val="bg1"/>
                </a:solidFill>
                <a:prstDash val="solid"/>
              </a:ln>
              <a:solidFill>
                <a:schemeClr val="accent2">
                  <a:lumMod val="75000"/>
                </a:schemeClr>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798531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2583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a 1">
            <a:extLst>
              <a:ext uri="{FF2B5EF4-FFF2-40B4-BE49-F238E27FC236}">
                <a16:creationId xmlns:a16="http://schemas.microsoft.com/office/drawing/2014/main" id="{D7483970-808B-4980-BF86-DA7CCB3388B7}"/>
              </a:ext>
            </a:extLst>
          </p:cNvPr>
          <p:cNvGraphicFramePr/>
          <p:nvPr>
            <p:extLst>
              <p:ext uri="{D42A27DB-BD31-4B8C-83A1-F6EECF244321}">
                <p14:modId xmlns:p14="http://schemas.microsoft.com/office/powerpoint/2010/main" val="1464853456"/>
              </p:ext>
            </p:extLst>
          </p:nvPr>
        </p:nvGraphicFramePr>
        <p:xfrm>
          <a:off x="179512" y="1367276"/>
          <a:ext cx="8424936"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6559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a 1">
            <a:extLst>
              <a:ext uri="{FF2B5EF4-FFF2-40B4-BE49-F238E27FC236}">
                <a16:creationId xmlns:a16="http://schemas.microsoft.com/office/drawing/2014/main" id="{7E803E16-9E45-4B26-AC05-11B6E4312B61}"/>
              </a:ext>
            </a:extLst>
          </p:cNvPr>
          <p:cNvGraphicFramePr/>
          <p:nvPr>
            <p:extLst/>
          </p:nvPr>
        </p:nvGraphicFramePr>
        <p:xfrm>
          <a:off x="1043608" y="1124744"/>
          <a:ext cx="7632848"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lipse 3">
            <a:extLst>
              <a:ext uri="{FF2B5EF4-FFF2-40B4-BE49-F238E27FC236}">
                <a16:creationId xmlns:a16="http://schemas.microsoft.com/office/drawing/2014/main" id="{C8BEA794-7BED-4AD2-B79E-85239FCC18E8}"/>
              </a:ext>
            </a:extLst>
          </p:cNvPr>
          <p:cNvSpPr/>
          <p:nvPr/>
        </p:nvSpPr>
        <p:spPr>
          <a:xfrm>
            <a:off x="4572000" y="1124744"/>
            <a:ext cx="4320480" cy="19442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Tree>
    <p:extLst>
      <p:ext uri="{BB962C8B-B14F-4D97-AF65-F5344CB8AC3E}">
        <p14:creationId xmlns:p14="http://schemas.microsoft.com/office/powerpoint/2010/main" val="4012411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a 1">
            <a:extLst>
              <a:ext uri="{FF2B5EF4-FFF2-40B4-BE49-F238E27FC236}">
                <a16:creationId xmlns:a16="http://schemas.microsoft.com/office/drawing/2014/main" id="{AD6347A3-4B67-4D15-8B54-5E121DF0873F}"/>
              </a:ext>
            </a:extLst>
          </p:cNvPr>
          <p:cNvGraphicFramePr/>
          <p:nvPr>
            <p:extLst>
              <p:ext uri="{D42A27DB-BD31-4B8C-83A1-F6EECF244321}">
                <p14:modId xmlns:p14="http://schemas.microsoft.com/office/powerpoint/2010/main" val="1778271035"/>
              </p:ext>
            </p:extLst>
          </p:nvPr>
        </p:nvGraphicFramePr>
        <p:xfrm>
          <a:off x="-684584" y="692696"/>
          <a:ext cx="9649072"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5382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descr="Imagen que contiene texto&#10;&#10;Descripción generada con confianza muy alta">
            <a:extLst>
              <a:ext uri="{FF2B5EF4-FFF2-40B4-BE49-F238E27FC236}">
                <a16:creationId xmlns:a16="http://schemas.microsoft.com/office/drawing/2014/main" id="{37887E43-4B08-4A5A-A6F3-3EE54EE728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11842"/>
            <a:ext cx="9144000" cy="5140990"/>
          </a:xfrm>
          <a:prstGeom prst="rect">
            <a:avLst/>
          </a:prstGeom>
        </p:spPr>
      </p:pic>
      <p:pic>
        <p:nvPicPr>
          <p:cNvPr id="6" name="Imagen 5" descr="Imagen que contiene texto&#10;&#10;Descripción generada con confianza muy alta">
            <a:extLst>
              <a:ext uri="{FF2B5EF4-FFF2-40B4-BE49-F238E27FC236}">
                <a16:creationId xmlns:a16="http://schemas.microsoft.com/office/drawing/2014/main" id="{832C8A7A-CA68-4FDB-9A21-79C37D4A57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30028"/>
            <a:ext cx="9144000" cy="5140990"/>
          </a:xfrm>
          <a:prstGeom prst="rect">
            <a:avLst/>
          </a:prstGeom>
        </p:spPr>
      </p:pic>
      <p:pic>
        <p:nvPicPr>
          <p:cNvPr id="8" name="Imagen 7">
            <a:extLst>
              <a:ext uri="{FF2B5EF4-FFF2-40B4-BE49-F238E27FC236}">
                <a16:creationId xmlns:a16="http://schemas.microsoft.com/office/drawing/2014/main" id="{58247098-055F-4FFC-88A2-916AB962FE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76" y="827308"/>
            <a:ext cx="9144000" cy="5140990"/>
          </a:xfrm>
          <a:prstGeom prst="rect">
            <a:avLst/>
          </a:prstGeom>
        </p:spPr>
      </p:pic>
      <p:pic>
        <p:nvPicPr>
          <p:cNvPr id="10" name="Imagen 9" descr="Imagen que contiene texto, pizarra&#10;&#10;Descripción generada con confianza muy alta">
            <a:extLst>
              <a:ext uri="{FF2B5EF4-FFF2-40B4-BE49-F238E27FC236}">
                <a16:creationId xmlns:a16="http://schemas.microsoft.com/office/drawing/2014/main" id="{D8B9165C-A252-4193-98E6-067C19FB99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841" y="820170"/>
            <a:ext cx="9144000" cy="5140990"/>
          </a:xfrm>
          <a:prstGeom prst="rect">
            <a:avLst/>
          </a:prstGeom>
        </p:spPr>
      </p:pic>
      <p:pic>
        <p:nvPicPr>
          <p:cNvPr id="12" name="Imagen 11" descr="Imagen que contiene texto&#10;&#10;Descripción generada con confianza muy alta">
            <a:extLst>
              <a:ext uri="{FF2B5EF4-FFF2-40B4-BE49-F238E27FC236}">
                <a16:creationId xmlns:a16="http://schemas.microsoft.com/office/drawing/2014/main" id="{61FAAC99-6777-4ABE-9173-E98CB00E056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39" y="827761"/>
            <a:ext cx="9144000" cy="5140990"/>
          </a:xfrm>
          <a:prstGeom prst="rect">
            <a:avLst/>
          </a:prstGeom>
        </p:spPr>
      </p:pic>
      <p:pic>
        <p:nvPicPr>
          <p:cNvPr id="14" name="Imagen 13">
            <a:extLst>
              <a:ext uri="{FF2B5EF4-FFF2-40B4-BE49-F238E27FC236}">
                <a16:creationId xmlns:a16="http://schemas.microsoft.com/office/drawing/2014/main" id="{3C57A6B2-3754-400E-98F7-8E998490F27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073" y="842962"/>
            <a:ext cx="9144000" cy="5140990"/>
          </a:xfrm>
          <a:prstGeom prst="rect">
            <a:avLst/>
          </a:prstGeom>
        </p:spPr>
      </p:pic>
      <p:pic>
        <p:nvPicPr>
          <p:cNvPr id="16" name="Imagen 15" descr="Imagen que contiene texto&#10;&#10;Descripción generada con confianza alta">
            <a:extLst>
              <a:ext uri="{FF2B5EF4-FFF2-40B4-BE49-F238E27FC236}">
                <a16:creationId xmlns:a16="http://schemas.microsoft.com/office/drawing/2014/main" id="{23407E2C-3C58-4284-A6C5-4FF920FF5FC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649" y="842509"/>
            <a:ext cx="9144000" cy="5140990"/>
          </a:xfrm>
          <a:prstGeom prst="rect">
            <a:avLst/>
          </a:prstGeom>
        </p:spPr>
      </p:pic>
      <p:pic>
        <p:nvPicPr>
          <p:cNvPr id="18" name="Imagen 17" descr="Imagen que contiene texto, pizarra&#10;&#10;Descripción generada con confianza muy alta">
            <a:extLst>
              <a:ext uri="{FF2B5EF4-FFF2-40B4-BE49-F238E27FC236}">
                <a16:creationId xmlns:a16="http://schemas.microsoft.com/office/drawing/2014/main" id="{7CD84E05-1FD3-40BC-8544-F5DD6EA82EE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073" y="819823"/>
            <a:ext cx="9144000" cy="5140990"/>
          </a:xfrm>
          <a:prstGeom prst="rect">
            <a:avLst/>
          </a:prstGeom>
        </p:spPr>
      </p:pic>
      <p:pic>
        <p:nvPicPr>
          <p:cNvPr id="20" name="Imagen 19" descr="Imagen que contiene texto, pizarra&#10;&#10;Descripción generada con confianza muy alta">
            <a:extLst>
              <a:ext uri="{FF2B5EF4-FFF2-40B4-BE49-F238E27FC236}">
                <a16:creationId xmlns:a16="http://schemas.microsoft.com/office/drawing/2014/main" id="{03A24915-49A1-4697-94F7-52A73A03907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7129" y="817037"/>
            <a:ext cx="9144000" cy="5140990"/>
          </a:xfrm>
          <a:prstGeom prst="rect">
            <a:avLst/>
          </a:prstGeom>
        </p:spPr>
      </p:pic>
      <p:pic>
        <p:nvPicPr>
          <p:cNvPr id="22" name="Imagen 21" descr="Imagen que contiene texto&#10;&#10;Descripción generada con confianza alta">
            <a:extLst>
              <a:ext uri="{FF2B5EF4-FFF2-40B4-BE49-F238E27FC236}">
                <a16:creationId xmlns:a16="http://schemas.microsoft.com/office/drawing/2014/main" id="{31C5583D-359E-46F3-8401-A422DB6A367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3" y="770055"/>
            <a:ext cx="9144000" cy="5140990"/>
          </a:xfrm>
          <a:prstGeom prst="rect">
            <a:avLst/>
          </a:prstGeom>
        </p:spPr>
      </p:pic>
      <p:pic>
        <p:nvPicPr>
          <p:cNvPr id="25" name="Imagen 24">
            <a:extLst>
              <a:ext uri="{FF2B5EF4-FFF2-40B4-BE49-F238E27FC236}">
                <a16:creationId xmlns:a16="http://schemas.microsoft.com/office/drawing/2014/main" id="{F42DCACC-D14A-48C9-A525-D87FC6F2F47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3703" y="842509"/>
            <a:ext cx="9144000" cy="5202200"/>
          </a:xfrm>
          <a:prstGeom prst="rect">
            <a:avLst/>
          </a:prstGeom>
        </p:spPr>
      </p:pic>
      <p:pic>
        <p:nvPicPr>
          <p:cNvPr id="27" name="Imagen 26" descr="Imagen que contiene texto, pizarra&#10;&#10;Descripción generada con confianza muy alta">
            <a:extLst>
              <a:ext uri="{FF2B5EF4-FFF2-40B4-BE49-F238E27FC236}">
                <a16:creationId xmlns:a16="http://schemas.microsoft.com/office/drawing/2014/main" id="{B711F7E0-C394-4F44-8281-BAB7F98A1D67}"/>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4223" y="841114"/>
            <a:ext cx="9144000" cy="5140990"/>
          </a:xfrm>
          <a:prstGeom prst="rect">
            <a:avLst/>
          </a:prstGeom>
        </p:spPr>
      </p:pic>
      <p:pic>
        <p:nvPicPr>
          <p:cNvPr id="29" name="Imagen 28" descr="Imagen que contiene texto&#10;&#10;Descripción generada con confianza muy alta">
            <a:extLst>
              <a:ext uri="{FF2B5EF4-FFF2-40B4-BE49-F238E27FC236}">
                <a16:creationId xmlns:a16="http://schemas.microsoft.com/office/drawing/2014/main" id="{966EA4AC-71FF-481F-91C7-AEE3D4F98C9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5340" y="847353"/>
            <a:ext cx="9144000" cy="5169279"/>
          </a:xfrm>
          <a:prstGeom prst="rect">
            <a:avLst/>
          </a:prstGeom>
        </p:spPr>
      </p:pic>
      <p:pic>
        <p:nvPicPr>
          <p:cNvPr id="31" name="Imagen 30" descr="Imagen que contiene texto&#10;&#10;Descripción generada con confianza muy alta">
            <a:extLst>
              <a:ext uri="{FF2B5EF4-FFF2-40B4-BE49-F238E27FC236}">
                <a16:creationId xmlns:a16="http://schemas.microsoft.com/office/drawing/2014/main" id="{1A7C6004-7753-4CA9-8227-7EB651A5C91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4649" y="722010"/>
            <a:ext cx="9144000" cy="5320654"/>
          </a:xfrm>
          <a:prstGeom prst="rect">
            <a:avLst/>
          </a:prstGeom>
        </p:spPr>
      </p:pic>
      <p:pic>
        <p:nvPicPr>
          <p:cNvPr id="33" name="Imagen 32" descr="Imagen que contiene texto&#10;&#10;Descripción generada con confianza alta">
            <a:extLst>
              <a:ext uri="{FF2B5EF4-FFF2-40B4-BE49-F238E27FC236}">
                <a16:creationId xmlns:a16="http://schemas.microsoft.com/office/drawing/2014/main" id="{9249D85A-43C9-4035-9C77-C2215915C58C}"/>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7189" y="802638"/>
            <a:ext cx="9144000" cy="5340770"/>
          </a:xfrm>
          <a:prstGeom prst="rect">
            <a:avLst/>
          </a:prstGeom>
        </p:spPr>
      </p:pic>
    </p:spTree>
    <p:extLst>
      <p:ext uri="{BB962C8B-B14F-4D97-AF65-F5344CB8AC3E}">
        <p14:creationId xmlns:p14="http://schemas.microsoft.com/office/powerpoint/2010/main" val="27778468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1000" fill="hold"/>
                                        <p:tgtEl>
                                          <p:spTgt spid="14"/>
                                        </p:tgtEl>
                                        <p:attrNameLst>
                                          <p:attrName>ppt_w</p:attrName>
                                        </p:attrNameLst>
                                      </p:cBhvr>
                                      <p:tavLst>
                                        <p:tav tm="0">
                                          <p:val>
                                            <p:fltVal val="0"/>
                                          </p:val>
                                        </p:tav>
                                        <p:tav tm="100000">
                                          <p:val>
                                            <p:strVal val="#ppt_w"/>
                                          </p:val>
                                        </p:tav>
                                      </p:tavLst>
                                    </p:anim>
                                    <p:anim calcmode="lin" valueType="num">
                                      <p:cBhvr>
                                        <p:cTn id="34" dur="1000" fill="hold"/>
                                        <p:tgtEl>
                                          <p:spTgt spid="14"/>
                                        </p:tgtEl>
                                        <p:attrNameLst>
                                          <p:attrName>ppt_h</p:attrName>
                                        </p:attrNameLst>
                                      </p:cBhvr>
                                      <p:tavLst>
                                        <p:tav tm="0">
                                          <p:val>
                                            <p:fltVal val="0"/>
                                          </p:val>
                                        </p:tav>
                                        <p:tav tm="100000">
                                          <p:val>
                                            <p:strVal val="#ppt_h"/>
                                          </p:val>
                                        </p:tav>
                                      </p:tavLst>
                                    </p:anim>
                                    <p:anim calcmode="lin" valueType="num">
                                      <p:cBhvr>
                                        <p:cTn id="35" dur="1000" fill="hold"/>
                                        <p:tgtEl>
                                          <p:spTgt spid="14"/>
                                        </p:tgtEl>
                                        <p:attrNameLst>
                                          <p:attrName>style.rotation</p:attrName>
                                        </p:attrNameLst>
                                      </p:cBhvr>
                                      <p:tavLst>
                                        <p:tav tm="0">
                                          <p:val>
                                            <p:fltVal val="90"/>
                                          </p:val>
                                        </p:tav>
                                        <p:tav tm="100000">
                                          <p:val>
                                            <p:fltVal val="0"/>
                                          </p:val>
                                        </p:tav>
                                      </p:tavLst>
                                    </p:anim>
                                    <p:animEffect transition="in" filter="fade">
                                      <p:cBhvr>
                                        <p:cTn id="36" dur="1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nodeType="click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arn(inVertical)">
                                      <p:cBhvr>
                                        <p:cTn id="58" dur="500"/>
                                        <p:tgtEl>
                                          <p:spTgt spid="22"/>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5"/>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1000" fill="hold"/>
                                        <p:tgtEl>
                                          <p:spTgt spid="29"/>
                                        </p:tgtEl>
                                        <p:attrNameLst>
                                          <p:attrName>ppt_w</p:attrName>
                                        </p:attrNameLst>
                                      </p:cBhvr>
                                      <p:tavLst>
                                        <p:tav tm="0">
                                          <p:val>
                                            <p:fltVal val="0"/>
                                          </p:val>
                                        </p:tav>
                                        <p:tav tm="100000">
                                          <p:val>
                                            <p:strVal val="#ppt_w"/>
                                          </p:val>
                                        </p:tav>
                                      </p:tavLst>
                                    </p:anim>
                                    <p:anim calcmode="lin" valueType="num">
                                      <p:cBhvr>
                                        <p:cTn id="72" dur="1000" fill="hold"/>
                                        <p:tgtEl>
                                          <p:spTgt spid="29"/>
                                        </p:tgtEl>
                                        <p:attrNameLst>
                                          <p:attrName>ppt_h</p:attrName>
                                        </p:attrNameLst>
                                      </p:cBhvr>
                                      <p:tavLst>
                                        <p:tav tm="0">
                                          <p:val>
                                            <p:fltVal val="0"/>
                                          </p:val>
                                        </p:tav>
                                        <p:tav tm="100000">
                                          <p:val>
                                            <p:strVal val="#ppt_h"/>
                                          </p:val>
                                        </p:tav>
                                      </p:tavLst>
                                    </p:anim>
                                    <p:anim calcmode="lin" valueType="num">
                                      <p:cBhvr>
                                        <p:cTn id="73" dur="1000" fill="hold"/>
                                        <p:tgtEl>
                                          <p:spTgt spid="29"/>
                                        </p:tgtEl>
                                        <p:attrNameLst>
                                          <p:attrName>style.rotation</p:attrName>
                                        </p:attrNameLst>
                                      </p:cBhvr>
                                      <p:tavLst>
                                        <p:tav tm="0">
                                          <p:val>
                                            <p:fltVal val="90"/>
                                          </p:val>
                                        </p:tav>
                                        <p:tav tm="100000">
                                          <p:val>
                                            <p:fltVal val="0"/>
                                          </p:val>
                                        </p:tav>
                                      </p:tavLst>
                                    </p:anim>
                                    <p:animEffect transition="in" filter="fade">
                                      <p:cBhvr>
                                        <p:cTn id="74" dur="1000"/>
                                        <p:tgtEl>
                                          <p:spTgt spid="29"/>
                                        </p:tgtEl>
                                      </p:cBhvr>
                                    </p:animEffec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31"/>
                                        </p:tgtEl>
                                        <p:attrNameLst>
                                          <p:attrName>style.visibility</p:attrName>
                                        </p:attrNameLst>
                                      </p:cBhvr>
                                      <p:to>
                                        <p:strVal val="visible"/>
                                      </p:to>
                                    </p:set>
                                    <p:anim calcmode="lin" valueType="num">
                                      <p:cBhvr additive="base">
                                        <p:cTn id="79" dur="500" fill="hold"/>
                                        <p:tgtEl>
                                          <p:spTgt spid="31"/>
                                        </p:tgtEl>
                                        <p:attrNameLst>
                                          <p:attrName>ppt_x</p:attrName>
                                        </p:attrNameLst>
                                      </p:cBhvr>
                                      <p:tavLst>
                                        <p:tav tm="0">
                                          <p:val>
                                            <p:strVal val="#ppt_x"/>
                                          </p:val>
                                        </p:tav>
                                        <p:tav tm="100000">
                                          <p:val>
                                            <p:strVal val="#ppt_x"/>
                                          </p:val>
                                        </p:tav>
                                      </p:tavLst>
                                    </p:anim>
                                    <p:anim calcmode="lin" valueType="num">
                                      <p:cBhvr additive="base">
                                        <p:cTn id="8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5" presetClass="entr" presetSubtype="0"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2000"/>
                                        <p:tgtEl>
                                          <p:spTgt spid="33"/>
                                        </p:tgtEl>
                                      </p:cBhvr>
                                    </p:animEffect>
                                    <p:anim calcmode="lin" valueType="num">
                                      <p:cBhvr>
                                        <p:cTn id="86" dur="2000" fill="hold"/>
                                        <p:tgtEl>
                                          <p:spTgt spid="33"/>
                                        </p:tgtEl>
                                        <p:attrNameLst>
                                          <p:attrName>ppt_w</p:attrName>
                                        </p:attrNameLst>
                                      </p:cBhvr>
                                      <p:tavLst>
                                        <p:tav tm="0" fmla="#ppt_w*sin(2.5*pi*$)">
                                          <p:val>
                                            <p:fltVal val="0"/>
                                          </p:val>
                                        </p:tav>
                                        <p:tav tm="100000">
                                          <p:val>
                                            <p:fltVal val="1"/>
                                          </p:val>
                                        </p:tav>
                                      </p:tavLst>
                                    </p:anim>
                                    <p:anim calcmode="lin" valueType="num">
                                      <p:cBhvr>
                                        <p:cTn id="87" dur="2000" fill="hold"/>
                                        <p:tgtEl>
                                          <p:spTgt spid="3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8" y="-50192"/>
            <a:ext cx="9133142" cy="690819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sultado de imagen para hombre con paraguas silueta">
            <a:extLst>
              <a:ext uri="{FF2B5EF4-FFF2-40B4-BE49-F238E27FC236}">
                <a16:creationId xmlns:a16="http://schemas.microsoft.com/office/drawing/2014/main" id="{B3EA330C-8754-455D-BD65-DEE742136E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2814637"/>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Resultado de imagen para rayos electricos animados amarillos">
            <a:extLst>
              <a:ext uri="{FF2B5EF4-FFF2-40B4-BE49-F238E27FC236}">
                <a16:creationId xmlns:a16="http://schemas.microsoft.com/office/drawing/2014/main" id="{7B0A4A00-88ED-4B71-9EA6-439F85439C06}"/>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sp>
        <p:nvSpPr>
          <p:cNvPr id="4" name="AutoShape 6" descr="Resultado de imagen para rayos electricos animados amarillos">
            <a:extLst>
              <a:ext uri="{FF2B5EF4-FFF2-40B4-BE49-F238E27FC236}">
                <a16:creationId xmlns:a16="http://schemas.microsoft.com/office/drawing/2014/main" id="{BFCC0B76-EB28-424D-B89E-3B878328C84C}"/>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sp>
        <p:nvSpPr>
          <p:cNvPr id="5" name="AutoShape 8" descr="Resultado de imagen para rayos electricos animados amarillos">
            <a:extLst>
              <a:ext uri="{FF2B5EF4-FFF2-40B4-BE49-F238E27FC236}">
                <a16:creationId xmlns:a16="http://schemas.microsoft.com/office/drawing/2014/main" id="{EB5839C6-ADB2-4FA8-B321-830FB860BFE4}"/>
              </a:ext>
            </a:extLst>
          </p:cNvPr>
          <p:cNvSpPr>
            <a:spLocks noChangeAspect="1" noChangeArrowheads="1"/>
          </p:cNvSpPr>
          <p:nvPr/>
        </p:nvSpPr>
        <p:spPr bwMode="auto">
          <a:xfrm>
            <a:off x="4724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AR"/>
          </a:p>
        </p:txBody>
      </p:sp>
      <p:pic>
        <p:nvPicPr>
          <p:cNvPr id="2058" name="Picture 10" descr="Imagen relacionada">
            <a:extLst>
              <a:ext uri="{FF2B5EF4-FFF2-40B4-BE49-F238E27FC236}">
                <a16:creationId xmlns:a16="http://schemas.microsoft.com/office/drawing/2014/main" id="{15763301-8CAB-4706-9778-9849355C5A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5436493">
            <a:off x="4315806" y="1443197"/>
            <a:ext cx="1759536" cy="17595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Imagen relacionada">
            <a:extLst>
              <a:ext uri="{FF2B5EF4-FFF2-40B4-BE49-F238E27FC236}">
                <a16:creationId xmlns:a16="http://schemas.microsoft.com/office/drawing/2014/main" id="{6548D98B-E795-418B-97FD-CDAD13A515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433947">
            <a:off x="4133193" y="3303480"/>
            <a:ext cx="1759536" cy="1759536"/>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a:extLst>
              <a:ext uri="{FF2B5EF4-FFF2-40B4-BE49-F238E27FC236}">
                <a16:creationId xmlns:a16="http://schemas.microsoft.com/office/drawing/2014/main" id="{5C6E9B23-4B47-4935-8481-552FC39425AC}"/>
              </a:ext>
            </a:extLst>
          </p:cNvPr>
          <p:cNvSpPr/>
          <p:nvPr/>
        </p:nvSpPr>
        <p:spPr>
          <a:xfrm>
            <a:off x="399208" y="1066303"/>
            <a:ext cx="3428917" cy="523220"/>
          </a:xfrm>
          <a:prstGeom prst="rect">
            <a:avLst/>
          </a:prstGeom>
          <a:noFill/>
        </p:spPr>
        <p:txBody>
          <a:bodyPr wrap="square" lIns="91440" tIns="45720" rIns="91440" bIns="45720">
            <a:spAutoFit/>
          </a:bodyPr>
          <a:lstStyle/>
          <a:p>
            <a:pPr algn="ctr"/>
            <a:r>
              <a:rPr lang="es-ES" sz="280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Riesgo de Crédito</a:t>
            </a:r>
            <a:endParaRPr lang="es-E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
        <p:nvSpPr>
          <p:cNvPr id="10" name="Rectángulo 9">
            <a:extLst>
              <a:ext uri="{FF2B5EF4-FFF2-40B4-BE49-F238E27FC236}">
                <a16:creationId xmlns:a16="http://schemas.microsoft.com/office/drawing/2014/main" id="{09BAB153-4603-4934-AA40-AC4BE902C309}"/>
              </a:ext>
            </a:extLst>
          </p:cNvPr>
          <p:cNvSpPr/>
          <p:nvPr/>
        </p:nvSpPr>
        <p:spPr>
          <a:xfrm>
            <a:off x="365845" y="1999899"/>
            <a:ext cx="3428917" cy="523220"/>
          </a:xfrm>
          <a:prstGeom prst="rect">
            <a:avLst/>
          </a:prstGeom>
          <a:noFill/>
        </p:spPr>
        <p:txBody>
          <a:bodyPr wrap="square" lIns="91440" tIns="45720" rIns="91440" bIns="45720">
            <a:spAutoFit/>
          </a:bodyPr>
          <a:lstStyle/>
          <a:p>
            <a:pPr algn="ctr"/>
            <a:r>
              <a:rPr lang="es-ES" sz="280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Riesgo de Liquidez</a:t>
            </a:r>
            <a:endParaRPr lang="es-E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
        <p:nvSpPr>
          <p:cNvPr id="11" name="Rectángulo 10">
            <a:extLst>
              <a:ext uri="{FF2B5EF4-FFF2-40B4-BE49-F238E27FC236}">
                <a16:creationId xmlns:a16="http://schemas.microsoft.com/office/drawing/2014/main" id="{07BF77D2-ED53-4009-AF51-A510C9CBA221}"/>
              </a:ext>
            </a:extLst>
          </p:cNvPr>
          <p:cNvSpPr/>
          <p:nvPr/>
        </p:nvSpPr>
        <p:spPr>
          <a:xfrm>
            <a:off x="433173" y="2841965"/>
            <a:ext cx="3428917" cy="523220"/>
          </a:xfrm>
          <a:prstGeom prst="rect">
            <a:avLst/>
          </a:prstGeom>
          <a:noFill/>
        </p:spPr>
        <p:txBody>
          <a:bodyPr wrap="square" lIns="91440" tIns="45720" rIns="91440" bIns="45720">
            <a:spAutoFit/>
          </a:bodyPr>
          <a:lstStyle/>
          <a:p>
            <a:pPr algn="ctr"/>
            <a:r>
              <a:rPr lang="es-ES" sz="280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Riesgo de Mercado</a:t>
            </a:r>
            <a:endParaRPr lang="es-E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
        <p:nvSpPr>
          <p:cNvPr id="14" name="Rectángulo 13">
            <a:extLst>
              <a:ext uri="{FF2B5EF4-FFF2-40B4-BE49-F238E27FC236}">
                <a16:creationId xmlns:a16="http://schemas.microsoft.com/office/drawing/2014/main" id="{8054FD2C-145B-492D-99FF-F11605DC71FF}"/>
              </a:ext>
            </a:extLst>
          </p:cNvPr>
          <p:cNvSpPr/>
          <p:nvPr/>
        </p:nvSpPr>
        <p:spPr>
          <a:xfrm>
            <a:off x="470123" y="3660028"/>
            <a:ext cx="3428917" cy="523220"/>
          </a:xfrm>
          <a:prstGeom prst="rect">
            <a:avLst/>
          </a:prstGeom>
          <a:noFill/>
        </p:spPr>
        <p:txBody>
          <a:bodyPr wrap="square" lIns="91440" tIns="45720" rIns="91440" bIns="45720">
            <a:spAutoFit/>
          </a:bodyPr>
          <a:lstStyle/>
          <a:p>
            <a:pPr algn="ctr"/>
            <a:r>
              <a:rPr lang="es-ES" sz="280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Riesgo Operacional</a:t>
            </a:r>
            <a:endParaRPr lang="es-E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
        <p:nvSpPr>
          <p:cNvPr id="15" name="Rectángulo 14">
            <a:extLst>
              <a:ext uri="{FF2B5EF4-FFF2-40B4-BE49-F238E27FC236}">
                <a16:creationId xmlns:a16="http://schemas.microsoft.com/office/drawing/2014/main" id="{C9029AAE-9A9D-4938-A601-6BF78FB9E659}"/>
              </a:ext>
            </a:extLst>
          </p:cNvPr>
          <p:cNvSpPr/>
          <p:nvPr/>
        </p:nvSpPr>
        <p:spPr>
          <a:xfrm>
            <a:off x="470123" y="4750967"/>
            <a:ext cx="3428917" cy="523220"/>
          </a:xfrm>
          <a:prstGeom prst="rect">
            <a:avLst/>
          </a:prstGeom>
          <a:noFill/>
        </p:spPr>
        <p:txBody>
          <a:bodyPr wrap="square" lIns="91440" tIns="45720" rIns="91440" bIns="45720">
            <a:spAutoFit/>
          </a:bodyPr>
          <a:lstStyle/>
          <a:p>
            <a:pPr algn="ctr"/>
            <a:r>
              <a:rPr lang="es-ES" sz="280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Riesgo Reputacional</a:t>
            </a:r>
            <a:endParaRPr lang="es-E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Tree>
    <p:extLst>
      <p:ext uri="{BB962C8B-B14F-4D97-AF65-F5344CB8AC3E}">
        <p14:creationId xmlns:p14="http://schemas.microsoft.com/office/powerpoint/2010/main" val="2292759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Diagrama 3">
            <a:extLst>
              <a:ext uri="{FF2B5EF4-FFF2-40B4-BE49-F238E27FC236}">
                <a16:creationId xmlns:a16="http://schemas.microsoft.com/office/drawing/2014/main" id="{DC7E0038-D80B-402D-936C-E6464F340030}"/>
              </a:ext>
            </a:extLst>
          </p:cNvPr>
          <p:cNvGraphicFramePr/>
          <p:nvPr>
            <p:extLst>
              <p:ext uri="{D42A27DB-BD31-4B8C-83A1-F6EECF244321}">
                <p14:modId xmlns:p14="http://schemas.microsoft.com/office/powerpoint/2010/main" val="2510852540"/>
              </p:ext>
            </p:extLst>
          </p:nvPr>
        </p:nvGraphicFramePr>
        <p:xfrm>
          <a:off x="611560" y="908720"/>
          <a:ext cx="7920880" cy="5688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1556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Diagrama 3">
            <a:extLst>
              <a:ext uri="{FF2B5EF4-FFF2-40B4-BE49-F238E27FC236}">
                <a16:creationId xmlns:a16="http://schemas.microsoft.com/office/drawing/2014/main" id="{DC7E0038-D80B-402D-936C-E6464F340030}"/>
              </a:ext>
            </a:extLst>
          </p:cNvPr>
          <p:cNvGraphicFramePr/>
          <p:nvPr>
            <p:extLst>
              <p:ext uri="{D42A27DB-BD31-4B8C-83A1-F6EECF244321}">
                <p14:modId xmlns:p14="http://schemas.microsoft.com/office/powerpoint/2010/main" val="3304752673"/>
              </p:ext>
            </p:extLst>
          </p:nvPr>
        </p:nvGraphicFramePr>
        <p:xfrm>
          <a:off x="611560" y="908720"/>
          <a:ext cx="7920880" cy="5688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238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a 1">
            <a:extLst>
              <a:ext uri="{FF2B5EF4-FFF2-40B4-BE49-F238E27FC236}">
                <a16:creationId xmlns:a16="http://schemas.microsoft.com/office/drawing/2014/main" id="{AF9DC9D1-B1BA-476B-9C86-F640CF218C70}"/>
              </a:ext>
            </a:extLst>
          </p:cNvPr>
          <p:cNvGraphicFramePr/>
          <p:nvPr>
            <p:extLst>
              <p:ext uri="{D42A27DB-BD31-4B8C-83A1-F6EECF244321}">
                <p14:modId xmlns:p14="http://schemas.microsoft.com/office/powerpoint/2010/main" val="4201076162"/>
              </p:ext>
            </p:extLst>
          </p:nvPr>
        </p:nvGraphicFramePr>
        <p:xfrm>
          <a:off x="683568" y="1052736"/>
          <a:ext cx="8208912"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1632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205" y="-243408"/>
            <a:ext cx="9169611" cy="68775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n relacionada">
            <a:extLst>
              <a:ext uri="{FF2B5EF4-FFF2-40B4-BE49-F238E27FC236}">
                <a16:creationId xmlns:a16="http://schemas.microsoft.com/office/drawing/2014/main" id="{82FD0C84-A018-4DBD-A5C5-7931EB3A00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903" t="5939" r="4278" b="13296"/>
          <a:stretch/>
        </p:blipFill>
        <p:spPr bwMode="auto">
          <a:xfrm>
            <a:off x="251520" y="689600"/>
            <a:ext cx="8280920" cy="6196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532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a 1">
            <a:extLst>
              <a:ext uri="{FF2B5EF4-FFF2-40B4-BE49-F238E27FC236}">
                <a16:creationId xmlns:a16="http://schemas.microsoft.com/office/drawing/2014/main" id="{7E803E16-9E45-4B26-AC05-11B6E4312B61}"/>
              </a:ext>
            </a:extLst>
          </p:cNvPr>
          <p:cNvGraphicFramePr/>
          <p:nvPr>
            <p:extLst>
              <p:ext uri="{D42A27DB-BD31-4B8C-83A1-F6EECF244321}">
                <p14:modId xmlns:p14="http://schemas.microsoft.com/office/powerpoint/2010/main" val="4055684674"/>
              </p:ext>
            </p:extLst>
          </p:nvPr>
        </p:nvGraphicFramePr>
        <p:xfrm>
          <a:off x="1043608" y="1124744"/>
          <a:ext cx="7632848"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lipse 3">
            <a:extLst>
              <a:ext uri="{FF2B5EF4-FFF2-40B4-BE49-F238E27FC236}">
                <a16:creationId xmlns:a16="http://schemas.microsoft.com/office/drawing/2014/main" id="{DD193325-6E5D-42B1-9D1E-929DFAB04C21}"/>
              </a:ext>
            </a:extLst>
          </p:cNvPr>
          <p:cNvSpPr/>
          <p:nvPr/>
        </p:nvSpPr>
        <p:spPr>
          <a:xfrm>
            <a:off x="4355976" y="2888940"/>
            <a:ext cx="4320480" cy="19442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Tree>
    <p:extLst>
      <p:ext uri="{BB962C8B-B14F-4D97-AF65-F5344CB8AC3E}">
        <p14:creationId xmlns:p14="http://schemas.microsoft.com/office/powerpoint/2010/main" val="3286866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Resultado de imagen para diferencias tratamiento del riesgo entre basilea II Y III">
            <a:extLst>
              <a:ext uri="{FF2B5EF4-FFF2-40B4-BE49-F238E27FC236}">
                <a16:creationId xmlns:a16="http://schemas.microsoft.com/office/drawing/2014/main" id="{A1C23DBF-884D-4C9B-8CDB-A27233DCAA28}"/>
              </a:ext>
            </a:extLst>
          </p:cNvPr>
          <p:cNvPicPr>
            <a:picLocks noChangeArrowheads="1"/>
          </p:cNvPicPr>
          <p:nvPr/>
        </p:nvPicPr>
        <p:blipFill rotWithShape="1">
          <a:blip r:embed="rId3">
            <a:extLst>
              <a:ext uri="{28A0092B-C50C-407E-A947-70E740481C1C}">
                <a14:useLocalDpi xmlns:a14="http://schemas.microsoft.com/office/drawing/2010/main" val="0"/>
              </a:ext>
            </a:extLst>
          </a:blip>
          <a:srcRect l="4503" t="12199" r="2863" b="5789"/>
          <a:stretch/>
        </p:blipFill>
        <p:spPr bwMode="auto">
          <a:xfrm>
            <a:off x="890731" y="1340768"/>
            <a:ext cx="6930490" cy="4658903"/>
          </a:xfrm>
          <a:prstGeom prst="rect">
            <a:avLst/>
          </a:prstGeom>
          <a:noFill/>
          <a:extLst>
            <a:ext uri="{909E8E84-426E-40DD-AFC4-6F175D3DCCD1}">
              <a14:hiddenFill xmlns:a14="http://schemas.microsoft.com/office/drawing/2010/main">
                <a:solidFill>
                  <a:srgbClr val="FFFFFF"/>
                </a:solidFill>
              </a14:hiddenFill>
            </a:ext>
          </a:extLst>
        </p:spPr>
      </p:pic>
      <p:sp>
        <p:nvSpPr>
          <p:cNvPr id="2" name="Elipse 1">
            <a:extLst>
              <a:ext uri="{FF2B5EF4-FFF2-40B4-BE49-F238E27FC236}">
                <a16:creationId xmlns:a16="http://schemas.microsoft.com/office/drawing/2014/main" id="{28F8A631-5642-48B2-AC91-029C597768CC}"/>
              </a:ext>
            </a:extLst>
          </p:cNvPr>
          <p:cNvSpPr/>
          <p:nvPr/>
        </p:nvSpPr>
        <p:spPr>
          <a:xfrm>
            <a:off x="890731" y="2564904"/>
            <a:ext cx="3572418" cy="69883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7" name="Elipse 6">
            <a:extLst>
              <a:ext uri="{FF2B5EF4-FFF2-40B4-BE49-F238E27FC236}">
                <a16:creationId xmlns:a16="http://schemas.microsoft.com/office/drawing/2014/main" id="{2F37B010-BA90-4BB6-9EE9-0EFB0DD34A52}"/>
              </a:ext>
            </a:extLst>
          </p:cNvPr>
          <p:cNvSpPr/>
          <p:nvPr/>
        </p:nvSpPr>
        <p:spPr>
          <a:xfrm>
            <a:off x="4355976" y="4869160"/>
            <a:ext cx="3572418" cy="1320023"/>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
        <p:nvSpPr>
          <p:cNvPr id="8" name="Elipse 7">
            <a:extLst>
              <a:ext uri="{FF2B5EF4-FFF2-40B4-BE49-F238E27FC236}">
                <a16:creationId xmlns:a16="http://schemas.microsoft.com/office/drawing/2014/main" id="{E7FE51F7-E195-4058-8496-EAEA5F20E306}"/>
              </a:ext>
            </a:extLst>
          </p:cNvPr>
          <p:cNvSpPr/>
          <p:nvPr/>
        </p:nvSpPr>
        <p:spPr>
          <a:xfrm>
            <a:off x="4248803" y="3367614"/>
            <a:ext cx="3572418" cy="69883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2611242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sultado de imagen para riesgos en basilea 3">
            <a:extLst>
              <a:ext uri="{FF2B5EF4-FFF2-40B4-BE49-F238E27FC236}">
                <a16:creationId xmlns:a16="http://schemas.microsoft.com/office/drawing/2014/main" id="{C5CDECF8-8633-42C8-8D73-50D25B0E0A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548" y="1268760"/>
            <a:ext cx="6562080" cy="4915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085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10                                            Basilea III             Se establecen 2 ratios de liquidez con un doble obje...">
            <a:extLst>
              <a:ext uri="{FF2B5EF4-FFF2-40B4-BE49-F238E27FC236}">
                <a16:creationId xmlns:a16="http://schemas.microsoft.com/office/drawing/2014/main" id="{C97575C2-E9CE-4AC2-867C-83F318C6D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196752"/>
            <a:ext cx="6934200" cy="520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533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11                             Basilea III    Reforma del riesgo de mercado                                               ...">
            <a:extLst>
              <a:ext uri="{FF2B5EF4-FFF2-40B4-BE49-F238E27FC236}">
                <a16:creationId xmlns:a16="http://schemas.microsoft.com/office/drawing/2014/main" id="{1ABB2A95-E77B-4CE3-855E-FC69CB7BB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340768"/>
            <a:ext cx="6934200" cy="520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426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881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a 1">
            <a:extLst>
              <a:ext uri="{FF2B5EF4-FFF2-40B4-BE49-F238E27FC236}">
                <a16:creationId xmlns:a16="http://schemas.microsoft.com/office/drawing/2014/main" id="{7E803E16-9E45-4B26-AC05-11B6E4312B61}"/>
              </a:ext>
            </a:extLst>
          </p:cNvPr>
          <p:cNvGraphicFramePr/>
          <p:nvPr>
            <p:extLst>
              <p:ext uri="{D42A27DB-BD31-4B8C-83A1-F6EECF244321}">
                <p14:modId xmlns:p14="http://schemas.microsoft.com/office/powerpoint/2010/main" val="1729441926"/>
              </p:ext>
            </p:extLst>
          </p:nvPr>
        </p:nvGraphicFramePr>
        <p:xfrm>
          <a:off x="1043608" y="1124744"/>
          <a:ext cx="7632848"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lipse 3">
            <a:extLst>
              <a:ext uri="{FF2B5EF4-FFF2-40B4-BE49-F238E27FC236}">
                <a16:creationId xmlns:a16="http://schemas.microsoft.com/office/drawing/2014/main" id="{2199CA2B-EE21-455F-850E-8B3BA8202240}"/>
              </a:ext>
            </a:extLst>
          </p:cNvPr>
          <p:cNvSpPr/>
          <p:nvPr/>
        </p:nvSpPr>
        <p:spPr>
          <a:xfrm>
            <a:off x="4355976" y="4653136"/>
            <a:ext cx="4320480" cy="19442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Tree>
    <p:extLst>
      <p:ext uri="{BB962C8B-B14F-4D97-AF65-F5344CB8AC3E}">
        <p14:creationId xmlns:p14="http://schemas.microsoft.com/office/powerpoint/2010/main" val="2577637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87" y="11931"/>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67FBDB7B-BC74-4DA1-BDF6-14B0574345D1}"/>
              </a:ext>
            </a:extLst>
          </p:cNvPr>
          <p:cNvPicPr>
            <a:picLocks noChangeAspect="1"/>
          </p:cNvPicPr>
          <p:nvPr/>
        </p:nvPicPr>
        <p:blipFill>
          <a:blip r:embed="rId3"/>
          <a:stretch>
            <a:fillRect/>
          </a:stretch>
        </p:blipFill>
        <p:spPr>
          <a:xfrm>
            <a:off x="170582" y="1266796"/>
            <a:ext cx="8449208" cy="5114532"/>
          </a:xfrm>
          <a:prstGeom prst="rect">
            <a:avLst/>
          </a:prstGeom>
        </p:spPr>
      </p:pic>
    </p:spTree>
    <p:extLst>
      <p:ext uri="{BB962C8B-B14F-4D97-AF65-F5344CB8AC3E}">
        <p14:creationId xmlns:p14="http://schemas.microsoft.com/office/powerpoint/2010/main" val="2646795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7788"/>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9F806014-4B50-4FC8-BA6E-5F145200CADE}"/>
              </a:ext>
            </a:extLst>
          </p:cNvPr>
          <p:cNvPicPr>
            <a:picLocks noChangeAspect="1"/>
          </p:cNvPicPr>
          <p:nvPr/>
        </p:nvPicPr>
        <p:blipFill>
          <a:blip r:embed="rId3"/>
          <a:stretch>
            <a:fillRect/>
          </a:stretch>
        </p:blipFill>
        <p:spPr>
          <a:xfrm>
            <a:off x="1054436" y="1786992"/>
            <a:ext cx="7035128" cy="3284016"/>
          </a:xfrm>
          <a:prstGeom prst="rect">
            <a:avLst/>
          </a:prstGeom>
        </p:spPr>
      </p:pic>
      <p:sp>
        <p:nvSpPr>
          <p:cNvPr id="2" name="Elipse 1">
            <a:extLst>
              <a:ext uri="{FF2B5EF4-FFF2-40B4-BE49-F238E27FC236}">
                <a16:creationId xmlns:a16="http://schemas.microsoft.com/office/drawing/2014/main" id="{6A002B5F-93FD-4E3C-B6BA-AFAAD8840F8B}"/>
              </a:ext>
            </a:extLst>
          </p:cNvPr>
          <p:cNvSpPr/>
          <p:nvPr/>
        </p:nvSpPr>
        <p:spPr>
          <a:xfrm>
            <a:off x="6012160" y="4365104"/>
            <a:ext cx="1944216" cy="902355"/>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Tree>
    <p:extLst>
      <p:ext uri="{BB962C8B-B14F-4D97-AF65-F5344CB8AC3E}">
        <p14:creationId xmlns:p14="http://schemas.microsoft.com/office/powerpoint/2010/main" val="29622060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AE213675-36BF-4DD3-93FA-B4373E09887A}"/>
              </a:ext>
            </a:extLst>
          </p:cNvPr>
          <p:cNvPicPr>
            <a:picLocks noChangeAspect="1"/>
          </p:cNvPicPr>
          <p:nvPr/>
        </p:nvPicPr>
        <p:blipFill>
          <a:blip r:embed="rId3"/>
          <a:stretch>
            <a:fillRect/>
          </a:stretch>
        </p:blipFill>
        <p:spPr>
          <a:xfrm>
            <a:off x="755575" y="1340768"/>
            <a:ext cx="8001027" cy="1944216"/>
          </a:xfrm>
          <a:prstGeom prst="rect">
            <a:avLst/>
          </a:prstGeom>
        </p:spPr>
      </p:pic>
      <p:pic>
        <p:nvPicPr>
          <p:cNvPr id="5" name="Imagen 4">
            <a:extLst>
              <a:ext uri="{FF2B5EF4-FFF2-40B4-BE49-F238E27FC236}">
                <a16:creationId xmlns:a16="http://schemas.microsoft.com/office/drawing/2014/main" id="{8A96333D-3C48-4CB5-B362-729A6B504980}"/>
              </a:ext>
            </a:extLst>
          </p:cNvPr>
          <p:cNvPicPr>
            <a:picLocks noChangeAspect="1"/>
          </p:cNvPicPr>
          <p:nvPr/>
        </p:nvPicPr>
        <p:blipFill>
          <a:blip r:embed="rId4"/>
          <a:stretch>
            <a:fillRect/>
          </a:stretch>
        </p:blipFill>
        <p:spPr>
          <a:xfrm>
            <a:off x="765578" y="4497088"/>
            <a:ext cx="2756030" cy="824781"/>
          </a:xfrm>
          <a:prstGeom prst="rect">
            <a:avLst/>
          </a:prstGeom>
        </p:spPr>
      </p:pic>
      <p:pic>
        <p:nvPicPr>
          <p:cNvPr id="6" name="Imagen 5">
            <a:extLst>
              <a:ext uri="{FF2B5EF4-FFF2-40B4-BE49-F238E27FC236}">
                <a16:creationId xmlns:a16="http://schemas.microsoft.com/office/drawing/2014/main" id="{58D82C3C-8CA9-4006-B0CE-C1806A522504}"/>
              </a:ext>
            </a:extLst>
          </p:cNvPr>
          <p:cNvPicPr>
            <a:picLocks noChangeAspect="1"/>
          </p:cNvPicPr>
          <p:nvPr/>
        </p:nvPicPr>
        <p:blipFill>
          <a:blip r:embed="rId5"/>
          <a:stretch>
            <a:fillRect/>
          </a:stretch>
        </p:blipFill>
        <p:spPr>
          <a:xfrm>
            <a:off x="6052317" y="4613821"/>
            <a:ext cx="2828557" cy="716658"/>
          </a:xfrm>
          <a:prstGeom prst="rect">
            <a:avLst/>
          </a:prstGeom>
        </p:spPr>
      </p:pic>
      <p:pic>
        <p:nvPicPr>
          <p:cNvPr id="7" name="Imagen 6">
            <a:extLst>
              <a:ext uri="{FF2B5EF4-FFF2-40B4-BE49-F238E27FC236}">
                <a16:creationId xmlns:a16="http://schemas.microsoft.com/office/drawing/2014/main" id="{D58D0AAF-5C2A-4722-BA0C-6034C09155EC}"/>
              </a:ext>
            </a:extLst>
          </p:cNvPr>
          <p:cNvPicPr>
            <a:picLocks noChangeAspect="1"/>
          </p:cNvPicPr>
          <p:nvPr/>
        </p:nvPicPr>
        <p:blipFill>
          <a:blip r:embed="rId6"/>
          <a:stretch>
            <a:fillRect/>
          </a:stretch>
        </p:blipFill>
        <p:spPr>
          <a:xfrm>
            <a:off x="4036093" y="4353072"/>
            <a:ext cx="1190292" cy="1164955"/>
          </a:xfrm>
          <a:prstGeom prst="rect">
            <a:avLst/>
          </a:prstGeom>
        </p:spPr>
      </p:pic>
      <p:sp>
        <p:nvSpPr>
          <p:cNvPr id="8" name="CuadroTexto 7">
            <a:extLst>
              <a:ext uri="{FF2B5EF4-FFF2-40B4-BE49-F238E27FC236}">
                <a16:creationId xmlns:a16="http://schemas.microsoft.com/office/drawing/2014/main" id="{0EFFB71B-36B5-4AE5-BDEE-13C208CE88D9}"/>
              </a:ext>
            </a:extLst>
          </p:cNvPr>
          <p:cNvSpPr txBox="1"/>
          <p:nvPr/>
        </p:nvSpPr>
        <p:spPr>
          <a:xfrm>
            <a:off x="6250653" y="3567744"/>
            <a:ext cx="2431884" cy="584775"/>
          </a:xfrm>
          <a:prstGeom prst="rect">
            <a:avLst/>
          </a:prstGeom>
          <a:noFill/>
          <a:effectLst>
            <a:outerShdw blurRad="50800" dist="38100" algn="l" rotWithShape="0">
              <a:prstClr val="black">
                <a:alpha val="40000"/>
              </a:prstClr>
            </a:outerShdw>
          </a:effectLst>
        </p:spPr>
        <p:txBody>
          <a:bodyPr wrap="none" rtlCol="0">
            <a:spAutoFit/>
          </a:bodyPr>
          <a:lstStyle/>
          <a:p>
            <a:r>
              <a:rPr lang="es-AR" sz="3200" dirty="0"/>
              <a:t>1°Enero 2018</a:t>
            </a:r>
          </a:p>
        </p:txBody>
      </p:sp>
      <p:sp>
        <p:nvSpPr>
          <p:cNvPr id="4" name="Rectángulo 3">
            <a:extLst>
              <a:ext uri="{FF2B5EF4-FFF2-40B4-BE49-F238E27FC236}">
                <a16:creationId xmlns:a16="http://schemas.microsoft.com/office/drawing/2014/main" id="{4FD1B9D1-8BAE-4C7D-897E-AAE5D0BF760C}"/>
              </a:ext>
            </a:extLst>
          </p:cNvPr>
          <p:cNvSpPr/>
          <p:nvPr/>
        </p:nvSpPr>
        <p:spPr>
          <a:xfrm>
            <a:off x="780530" y="5583955"/>
            <a:ext cx="7977626" cy="1200329"/>
          </a:xfrm>
          <a:prstGeom prst="rect">
            <a:avLst/>
          </a:prstGeom>
        </p:spPr>
        <p:txBody>
          <a:bodyPr wrap="square">
            <a:spAutoFit/>
          </a:bodyPr>
          <a:lstStyle/>
          <a:p>
            <a:pPr marL="285750" indent="-285750">
              <a:buFont typeface="Arial" panose="020B0604020202020204" pitchFamily="34" charset="0"/>
              <a:buChar char="•"/>
            </a:pPr>
            <a:r>
              <a:rPr lang="es-ES" dirty="0">
                <a:latin typeface="Univers-45Light"/>
              </a:rPr>
              <a:t>La probabilidad de ocurrencia de tales potenciales eventos de default en el futuro, se mide a través de la: </a:t>
            </a:r>
            <a:r>
              <a:rPr lang="es-ES" b="1" dirty="0">
                <a:latin typeface="Univers-65Bold"/>
              </a:rPr>
              <a:t>Probabilidad de default (PD).</a:t>
            </a:r>
          </a:p>
          <a:p>
            <a:pPr marL="285750" indent="-285750">
              <a:buFont typeface="Arial" panose="020B0604020202020204" pitchFamily="34" charset="0"/>
              <a:buChar char="•"/>
            </a:pPr>
            <a:endParaRPr lang="es-ES" b="1" dirty="0">
              <a:latin typeface="Univers-65Bold"/>
            </a:endParaRPr>
          </a:p>
          <a:p>
            <a:r>
              <a:rPr lang="es-ES" dirty="0">
                <a:latin typeface="ArialMT"/>
              </a:rPr>
              <a:t>• </a:t>
            </a:r>
            <a:r>
              <a:rPr lang="es-ES" dirty="0">
                <a:latin typeface="Univers-45Light"/>
              </a:rPr>
              <a:t>NIIF 9 propone el concepto de </a:t>
            </a:r>
            <a:r>
              <a:rPr lang="es-ES" b="1" dirty="0">
                <a:latin typeface="Univers-65Bold"/>
              </a:rPr>
              <a:t>pérdidas a 12 meses y de por vida.</a:t>
            </a:r>
            <a:endParaRPr lang="es-AR" dirty="0"/>
          </a:p>
        </p:txBody>
      </p:sp>
    </p:spTree>
    <p:extLst>
      <p:ext uri="{BB962C8B-B14F-4D97-AF65-F5344CB8AC3E}">
        <p14:creationId xmlns:p14="http://schemas.microsoft.com/office/powerpoint/2010/main" val="119550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824"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681DB00A-321D-4127-93EC-C54FC76D0C65}"/>
              </a:ext>
            </a:extLst>
          </p:cNvPr>
          <p:cNvPicPr>
            <a:picLocks noChangeAspect="1"/>
          </p:cNvPicPr>
          <p:nvPr/>
        </p:nvPicPr>
        <p:blipFill>
          <a:blip r:embed="rId3"/>
          <a:stretch>
            <a:fillRect/>
          </a:stretch>
        </p:blipFill>
        <p:spPr>
          <a:xfrm>
            <a:off x="4517604" y="3424476"/>
            <a:ext cx="108791" cy="9047"/>
          </a:xfrm>
          <a:prstGeom prst="rect">
            <a:avLst/>
          </a:prstGeom>
        </p:spPr>
      </p:pic>
      <p:pic>
        <p:nvPicPr>
          <p:cNvPr id="4" name="Imagen 3">
            <a:extLst>
              <a:ext uri="{FF2B5EF4-FFF2-40B4-BE49-F238E27FC236}">
                <a16:creationId xmlns:a16="http://schemas.microsoft.com/office/drawing/2014/main" id="{3E6B64C7-AF97-4D04-9308-73EC6B0A23FA}"/>
              </a:ext>
            </a:extLst>
          </p:cNvPr>
          <p:cNvPicPr>
            <a:picLocks noChangeAspect="1"/>
          </p:cNvPicPr>
          <p:nvPr/>
        </p:nvPicPr>
        <p:blipFill>
          <a:blip r:embed="rId3"/>
          <a:stretch>
            <a:fillRect/>
          </a:stretch>
        </p:blipFill>
        <p:spPr>
          <a:xfrm>
            <a:off x="4670004" y="3576876"/>
            <a:ext cx="108791" cy="9047"/>
          </a:xfrm>
          <a:prstGeom prst="rect">
            <a:avLst/>
          </a:prstGeom>
        </p:spPr>
      </p:pic>
      <p:pic>
        <p:nvPicPr>
          <p:cNvPr id="6" name="Imagen 5">
            <a:extLst>
              <a:ext uri="{FF2B5EF4-FFF2-40B4-BE49-F238E27FC236}">
                <a16:creationId xmlns:a16="http://schemas.microsoft.com/office/drawing/2014/main" id="{36A1063E-D106-4EE9-921F-B0041C2DEB16}"/>
              </a:ext>
            </a:extLst>
          </p:cNvPr>
          <p:cNvPicPr>
            <a:picLocks noChangeAspect="1"/>
          </p:cNvPicPr>
          <p:nvPr/>
        </p:nvPicPr>
        <p:blipFill>
          <a:blip r:embed="rId4"/>
          <a:stretch>
            <a:fillRect/>
          </a:stretch>
        </p:blipFill>
        <p:spPr>
          <a:xfrm>
            <a:off x="1447766" y="1268760"/>
            <a:ext cx="6444476" cy="5109872"/>
          </a:xfrm>
          <a:prstGeom prst="rect">
            <a:avLst/>
          </a:prstGeom>
        </p:spPr>
      </p:pic>
      <p:sp>
        <p:nvSpPr>
          <p:cNvPr id="7" name="Rectángulo 6">
            <a:extLst>
              <a:ext uri="{FF2B5EF4-FFF2-40B4-BE49-F238E27FC236}">
                <a16:creationId xmlns:a16="http://schemas.microsoft.com/office/drawing/2014/main" id="{F62E9BC8-EA73-4BC0-BCAF-487530F81064}"/>
              </a:ext>
            </a:extLst>
          </p:cNvPr>
          <p:cNvSpPr/>
          <p:nvPr/>
        </p:nvSpPr>
        <p:spPr>
          <a:xfrm>
            <a:off x="0" y="474579"/>
            <a:ext cx="6139112" cy="923330"/>
          </a:xfrm>
          <a:prstGeom prst="rect">
            <a:avLst/>
          </a:prstGeom>
          <a:noFill/>
        </p:spPr>
        <p:txBody>
          <a:bodyPr wrap="square" lIns="91440" tIns="45720" rIns="91440" bIns="45720">
            <a:spAutoFit/>
          </a:bodyPr>
          <a:lstStyle/>
          <a:p>
            <a:pPr algn="ctr"/>
            <a:r>
              <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Diferencia por fases</a:t>
            </a:r>
          </a:p>
        </p:txBody>
      </p:sp>
    </p:spTree>
    <p:extLst>
      <p:ext uri="{BB962C8B-B14F-4D97-AF65-F5344CB8AC3E}">
        <p14:creationId xmlns:p14="http://schemas.microsoft.com/office/powerpoint/2010/main" val="40313996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C9B6D21D-5A1B-4C8C-A62D-E52FF4E9DA9B}"/>
              </a:ext>
            </a:extLst>
          </p:cNvPr>
          <p:cNvPicPr>
            <a:picLocks noChangeAspect="1"/>
          </p:cNvPicPr>
          <p:nvPr/>
        </p:nvPicPr>
        <p:blipFill>
          <a:blip r:embed="rId3"/>
          <a:stretch>
            <a:fillRect/>
          </a:stretch>
        </p:blipFill>
        <p:spPr>
          <a:xfrm>
            <a:off x="1331640" y="1268760"/>
            <a:ext cx="6175631" cy="5065217"/>
          </a:xfrm>
          <a:prstGeom prst="rect">
            <a:avLst/>
          </a:prstGeom>
        </p:spPr>
      </p:pic>
    </p:spTree>
    <p:extLst>
      <p:ext uri="{BB962C8B-B14F-4D97-AF65-F5344CB8AC3E}">
        <p14:creationId xmlns:p14="http://schemas.microsoft.com/office/powerpoint/2010/main" val="2403824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B3BAF96A-2105-4114-A4CB-95A9CE5042FE}"/>
              </a:ext>
            </a:extLst>
          </p:cNvPr>
          <p:cNvPicPr>
            <a:picLocks noChangeAspect="1"/>
          </p:cNvPicPr>
          <p:nvPr/>
        </p:nvPicPr>
        <p:blipFill>
          <a:blip r:embed="rId3"/>
          <a:stretch>
            <a:fillRect/>
          </a:stretch>
        </p:blipFill>
        <p:spPr>
          <a:xfrm>
            <a:off x="1234036" y="980728"/>
            <a:ext cx="6659103" cy="1359934"/>
          </a:xfrm>
          <a:prstGeom prst="rect">
            <a:avLst/>
          </a:prstGeom>
        </p:spPr>
      </p:pic>
      <p:graphicFrame>
        <p:nvGraphicFramePr>
          <p:cNvPr id="4" name="Diagrama 3">
            <a:extLst>
              <a:ext uri="{FF2B5EF4-FFF2-40B4-BE49-F238E27FC236}">
                <a16:creationId xmlns:a16="http://schemas.microsoft.com/office/drawing/2014/main" id="{5F2D720A-9FD0-48F0-83E7-D6E3EBE16170}"/>
              </a:ext>
            </a:extLst>
          </p:cNvPr>
          <p:cNvGraphicFramePr/>
          <p:nvPr>
            <p:extLst>
              <p:ext uri="{D42A27DB-BD31-4B8C-83A1-F6EECF244321}">
                <p14:modId xmlns:p14="http://schemas.microsoft.com/office/powerpoint/2010/main" val="1476438610"/>
              </p:ext>
            </p:extLst>
          </p:nvPr>
        </p:nvGraphicFramePr>
        <p:xfrm>
          <a:off x="1691680" y="2705316"/>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35171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23"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16B9FB1B-6CDA-4B72-A587-ED5BDD20FA9A}"/>
              </a:ext>
            </a:extLst>
          </p:cNvPr>
          <p:cNvPicPr>
            <a:picLocks noChangeAspect="1"/>
          </p:cNvPicPr>
          <p:nvPr/>
        </p:nvPicPr>
        <p:blipFill>
          <a:blip r:embed="rId3"/>
          <a:stretch>
            <a:fillRect/>
          </a:stretch>
        </p:blipFill>
        <p:spPr>
          <a:xfrm>
            <a:off x="0" y="980728"/>
            <a:ext cx="6090252" cy="3794034"/>
          </a:xfrm>
          <a:prstGeom prst="rect">
            <a:avLst/>
          </a:prstGeom>
        </p:spPr>
      </p:pic>
      <p:pic>
        <p:nvPicPr>
          <p:cNvPr id="5" name="Imagen 4">
            <a:extLst>
              <a:ext uri="{FF2B5EF4-FFF2-40B4-BE49-F238E27FC236}">
                <a16:creationId xmlns:a16="http://schemas.microsoft.com/office/drawing/2014/main" id="{207D08A8-7BB0-4DB4-BA84-76CC312388ED}"/>
              </a:ext>
            </a:extLst>
          </p:cNvPr>
          <p:cNvPicPr>
            <a:picLocks noChangeAspect="1"/>
          </p:cNvPicPr>
          <p:nvPr/>
        </p:nvPicPr>
        <p:blipFill>
          <a:blip r:embed="rId4"/>
          <a:stretch>
            <a:fillRect/>
          </a:stretch>
        </p:blipFill>
        <p:spPr>
          <a:xfrm>
            <a:off x="2195736" y="4451163"/>
            <a:ext cx="6817547" cy="2379328"/>
          </a:xfrm>
          <a:prstGeom prst="rect">
            <a:avLst/>
          </a:prstGeom>
        </p:spPr>
      </p:pic>
    </p:spTree>
    <p:extLst>
      <p:ext uri="{BB962C8B-B14F-4D97-AF65-F5344CB8AC3E}">
        <p14:creationId xmlns:p14="http://schemas.microsoft.com/office/powerpoint/2010/main" val="26897838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a:extLst>
              <a:ext uri="{FF2B5EF4-FFF2-40B4-BE49-F238E27FC236}">
                <a16:creationId xmlns:a16="http://schemas.microsoft.com/office/drawing/2014/main" id="{815CB82A-E0FF-4442-87A2-893FB18C8601}"/>
              </a:ext>
            </a:extLst>
          </p:cNvPr>
          <p:cNvSpPr/>
          <p:nvPr/>
        </p:nvSpPr>
        <p:spPr>
          <a:xfrm>
            <a:off x="539552" y="958490"/>
            <a:ext cx="7698839" cy="769441"/>
          </a:xfrm>
          <a:prstGeom prst="rect">
            <a:avLst/>
          </a:prstGeom>
          <a:noFill/>
        </p:spPr>
        <p:txBody>
          <a:bodyPr wrap="none" lIns="91440" tIns="45720" rIns="91440" bIns="45720">
            <a:spAutoFit/>
          </a:bodyPr>
          <a:lstStyle/>
          <a:p>
            <a:pPr algn="ctr"/>
            <a:r>
              <a:rPr lang="es-ES" sz="4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Aspectos principales de la NIIF 9</a:t>
            </a:r>
          </a:p>
        </p:txBody>
      </p:sp>
      <p:graphicFrame>
        <p:nvGraphicFramePr>
          <p:cNvPr id="4" name="Diagrama 3">
            <a:extLst>
              <a:ext uri="{FF2B5EF4-FFF2-40B4-BE49-F238E27FC236}">
                <a16:creationId xmlns:a16="http://schemas.microsoft.com/office/drawing/2014/main" id="{926E6B0D-B2B5-4F22-85E6-76BCB198BEC1}"/>
              </a:ext>
            </a:extLst>
          </p:cNvPr>
          <p:cNvGraphicFramePr/>
          <p:nvPr>
            <p:extLst>
              <p:ext uri="{D42A27DB-BD31-4B8C-83A1-F6EECF244321}">
                <p14:modId xmlns:p14="http://schemas.microsoft.com/office/powerpoint/2010/main" val="2601729283"/>
              </p:ext>
            </p:extLst>
          </p:nvPr>
        </p:nvGraphicFramePr>
        <p:xfrm>
          <a:off x="1082328" y="1628800"/>
          <a:ext cx="7160868" cy="5127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103502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a:extLst>
              <a:ext uri="{FF2B5EF4-FFF2-40B4-BE49-F238E27FC236}">
                <a16:creationId xmlns:a16="http://schemas.microsoft.com/office/drawing/2014/main" id="{815CB82A-E0FF-4442-87A2-893FB18C8601}"/>
              </a:ext>
            </a:extLst>
          </p:cNvPr>
          <p:cNvSpPr/>
          <p:nvPr/>
        </p:nvSpPr>
        <p:spPr>
          <a:xfrm>
            <a:off x="539552" y="958490"/>
            <a:ext cx="7698839" cy="769441"/>
          </a:xfrm>
          <a:prstGeom prst="rect">
            <a:avLst/>
          </a:prstGeom>
          <a:noFill/>
        </p:spPr>
        <p:txBody>
          <a:bodyPr wrap="none" lIns="91440" tIns="45720" rIns="91440" bIns="45720">
            <a:spAutoFit/>
          </a:bodyPr>
          <a:lstStyle/>
          <a:p>
            <a:pPr algn="ctr"/>
            <a:r>
              <a:rPr lang="es-ES" sz="4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Aspectos principales de la NIIF 9</a:t>
            </a:r>
          </a:p>
        </p:txBody>
      </p:sp>
      <p:graphicFrame>
        <p:nvGraphicFramePr>
          <p:cNvPr id="4" name="Diagrama 3">
            <a:extLst>
              <a:ext uri="{FF2B5EF4-FFF2-40B4-BE49-F238E27FC236}">
                <a16:creationId xmlns:a16="http://schemas.microsoft.com/office/drawing/2014/main" id="{926E6B0D-B2B5-4F22-85E6-76BCB198BEC1}"/>
              </a:ext>
            </a:extLst>
          </p:cNvPr>
          <p:cNvGraphicFramePr/>
          <p:nvPr>
            <p:extLst>
              <p:ext uri="{D42A27DB-BD31-4B8C-83A1-F6EECF244321}">
                <p14:modId xmlns:p14="http://schemas.microsoft.com/office/powerpoint/2010/main" val="3006109820"/>
              </p:ext>
            </p:extLst>
          </p:nvPr>
        </p:nvGraphicFramePr>
        <p:xfrm>
          <a:off x="1082328" y="1628800"/>
          <a:ext cx="7160868" cy="51279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0895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8B259271-4E77-456E-A573-95B0DBA06A63}"/>
              </a:ext>
            </a:extLst>
          </p:cNvPr>
          <p:cNvSpPr/>
          <p:nvPr/>
        </p:nvSpPr>
        <p:spPr>
          <a:xfrm rot="21364245">
            <a:off x="-284799" y="434248"/>
            <a:ext cx="8352928" cy="144655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4400" b="1" cap="none" spc="0" dirty="0">
                <a:ln/>
                <a:solidFill>
                  <a:schemeClr val="accent3"/>
                </a:solidFill>
                <a:effectLst>
                  <a:outerShdw blurRad="38100" dist="38100" dir="2700000" algn="tl">
                    <a:srgbClr val="000000">
                      <a:alpha val="43137"/>
                    </a:srgbClr>
                  </a:outerShdw>
                </a:effectLst>
              </a:rPr>
              <a:t>Futuro de la Administración de Riesgos en NIIF</a:t>
            </a:r>
          </a:p>
        </p:txBody>
      </p:sp>
      <p:pic>
        <p:nvPicPr>
          <p:cNvPr id="1028" name="Picture 4" descr="Resultado de imagen para macrocoberturas contables">
            <a:extLst>
              <a:ext uri="{FF2B5EF4-FFF2-40B4-BE49-F238E27FC236}">
                <a16:creationId xmlns:a16="http://schemas.microsoft.com/office/drawing/2014/main" id="{9F382EFE-3F00-4D67-9420-C1914DF74B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3140968"/>
            <a:ext cx="4262889" cy="3200508"/>
          </a:xfrm>
          <a:prstGeom prst="rect">
            <a:avLst/>
          </a:prstGeom>
          <a:noFill/>
          <a:extLst>
            <a:ext uri="{909E8E84-426E-40DD-AFC4-6F175D3DCCD1}">
              <a14:hiddenFill xmlns:a14="http://schemas.microsoft.com/office/drawing/2010/main">
                <a:solidFill>
                  <a:srgbClr val="FFFFFF"/>
                </a:solidFill>
              </a14:hiddenFill>
            </a:ext>
          </a:extLst>
        </p:spPr>
      </p:pic>
      <p:sp>
        <p:nvSpPr>
          <p:cNvPr id="6" name="Flecha: a la derecha con muesca 5">
            <a:extLst>
              <a:ext uri="{FF2B5EF4-FFF2-40B4-BE49-F238E27FC236}">
                <a16:creationId xmlns:a16="http://schemas.microsoft.com/office/drawing/2014/main" id="{7470E663-64AB-4D86-B4AB-F4448FD1295D}"/>
              </a:ext>
            </a:extLst>
          </p:cNvPr>
          <p:cNvSpPr/>
          <p:nvPr/>
        </p:nvSpPr>
        <p:spPr>
          <a:xfrm>
            <a:off x="4139952" y="5301208"/>
            <a:ext cx="1296144" cy="2880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10" name="Imagen 9">
            <a:extLst>
              <a:ext uri="{FF2B5EF4-FFF2-40B4-BE49-F238E27FC236}">
                <a16:creationId xmlns:a16="http://schemas.microsoft.com/office/drawing/2014/main" id="{01CFB4EB-13BE-46FA-BDE4-1855F73F061E}"/>
              </a:ext>
            </a:extLst>
          </p:cNvPr>
          <p:cNvPicPr>
            <a:picLocks noChangeAspect="1"/>
          </p:cNvPicPr>
          <p:nvPr/>
        </p:nvPicPr>
        <p:blipFill>
          <a:blip r:embed="rId3"/>
          <a:stretch>
            <a:fillRect/>
          </a:stretch>
        </p:blipFill>
        <p:spPr>
          <a:xfrm>
            <a:off x="5048961" y="1810490"/>
            <a:ext cx="4106236" cy="2158570"/>
          </a:xfrm>
          <a:prstGeom prst="rect">
            <a:avLst/>
          </a:prstGeom>
        </p:spPr>
      </p:pic>
      <p:cxnSp>
        <p:nvCxnSpPr>
          <p:cNvPr id="12" name="Conector: angular 11">
            <a:extLst>
              <a:ext uri="{FF2B5EF4-FFF2-40B4-BE49-F238E27FC236}">
                <a16:creationId xmlns:a16="http://schemas.microsoft.com/office/drawing/2014/main" id="{1B72F295-0E6B-4571-A2A3-EB6BE3A5D082}"/>
              </a:ext>
            </a:extLst>
          </p:cNvPr>
          <p:cNvCxnSpPr/>
          <p:nvPr/>
        </p:nvCxnSpPr>
        <p:spPr>
          <a:xfrm rot="5400000" flipH="1" flipV="1">
            <a:off x="6276363" y="4125251"/>
            <a:ext cx="1476164" cy="1163782"/>
          </a:xfrm>
          <a:prstGeom prst="bentConnector3">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sp>
        <p:nvSpPr>
          <p:cNvPr id="7" name="CuadroTexto 6">
            <a:extLst>
              <a:ext uri="{FF2B5EF4-FFF2-40B4-BE49-F238E27FC236}">
                <a16:creationId xmlns:a16="http://schemas.microsoft.com/office/drawing/2014/main" id="{05709CD2-2A8D-4BE0-9B96-311D562E55AD}"/>
              </a:ext>
            </a:extLst>
          </p:cNvPr>
          <p:cNvSpPr txBox="1"/>
          <p:nvPr/>
        </p:nvSpPr>
        <p:spPr>
          <a:xfrm>
            <a:off x="5363245" y="4983559"/>
            <a:ext cx="1729035" cy="923330"/>
          </a:xfrm>
          <a:prstGeom prst="rect">
            <a:avLst/>
          </a:prstGeom>
          <a:solidFill>
            <a:srgbClr val="FFFF00"/>
          </a:solidFill>
          <a:ln>
            <a:solidFill>
              <a:srgbClr val="002060"/>
            </a:solidFill>
          </a:ln>
        </p:spPr>
        <p:txBody>
          <a:bodyPr wrap="square" rtlCol="0">
            <a:spAutoFit/>
          </a:bodyPr>
          <a:lstStyle/>
          <a:p>
            <a:pPr algn="ctr"/>
            <a:r>
              <a:rPr lang="es-AR" dirty="0">
                <a:effectLst>
                  <a:outerShdw blurRad="38100" dist="38100" dir="2700000" algn="tl">
                    <a:srgbClr val="000000">
                      <a:alpha val="43137"/>
                    </a:srgbClr>
                  </a:outerShdw>
                </a:effectLst>
                <a:highlight>
                  <a:srgbClr val="FFFF00"/>
                </a:highlight>
              </a:rPr>
              <a:t>Actual</a:t>
            </a:r>
          </a:p>
          <a:p>
            <a:pPr algn="ctr"/>
            <a:endParaRPr lang="es-AR" dirty="0">
              <a:effectLst>
                <a:outerShdw blurRad="38100" dist="38100" dir="2700000" algn="tl">
                  <a:srgbClr val="000000">
                    <a:alpha val="43137"/>
                  </a:srgbClr>
                </a:outerShdw>
              </a:effectLst>
              <a:highlight>
                <a:srgbClr val="FFFF00"/>
              </a:highlight>
            </a:endParaRPr>
          </a:p>
          <a:p>
            <a:pPr algn="ctr"/>
            <a:r>
              <a:rPr lang="es-AR" dirty="0">
                <a:effectLst>
                  <a:outerShdw blurRad="38100" dist="38100" dir="2700000" algn="tl">
                    <a:srgbClr val="000000">
                      <a:alpha val="43137"/>
                    </a:srgbClr>
                  </a:outerShdw>
                </a:effectLst>
                <a:highlight>
                  <a:srgbClr val="FFFF00"/>
                </a:highlight>
              </a:rPr>
              <a:t>NIC 39</a:t>
            </a:r>
          </a:p>
        </p:txBody>
      </p:sp>
    </p:spTree>
    <p:extLst>
      <p:ext uri="{BB962C8B-B14F-4D97-AF65-F5344CB8AC3E}">
        <p14:creationId xmlns:p14="http://schemas.microsoft.com/office/powerpoint/2010/main" val="20765860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descr="kpmg - dynamic-risk-management.pdf (PROTEGIDO) - Adobe Acrobat Reader DC">
            <a:extLst>
              <a:ext uri="{FF2B5EF4-FFF2-40B4-BE49-F238E27FC236}">
                <a16:creationId xmlns:a16="http://schemas.microsoft.com/office/drawing/2014/main" id="{FC9DF5E5-2066-4F7A-ACA5-FB0CDE885250}"/>
              </a:ext>
            </a:extLst>
          </p:cNvPr>
          <p:cNvPicPr>
            <a:picLocks noChangeAspect="1"/>
          </p:cNvPicPr>
          <p:nvPr/>
        </p:nvPicPr>
        <p:blipFill rotWithShape="1">
          <a:blip r:embed="rId3">
            <a:extLst>
              <a:ext uri="{28A0092B-C50C-407E-A947-70E740481C1C}">
                <a14:useLocalDpi xmlns:a14="http://schemas.microsoft.com/office/drawing/2010/main" val="0"/>
              </a:ext>
            </a:extLst>
          </a:blip>
          <a:srcRect l="25588" t="20619" r="8263" b="24457"/>
          <a:stretch/>
        </p:blipFill>
        <p:spPr>
          <a:xfrm>
            <a:off x="531140" y="1001112"/>
            <a:ext cx="8064896" cy="3744416"/>
          </a:xfrm>
          <a:prstGeom prst="rect">
            <a:avLst/>
          </a:prstGeom>
        </p:spPr>
      </p:pic>
      <p:sp>
        <p:nvSpPr>
          <p:cNvPr id="5" name="Flecha: hacia abajo 4">
            <a:extLst>
              <a:ext uri="{FF2B5EF4-FFF2-40B4-BE49-F238E27FC236}">
                <a16:creationId xmlns:a16="http://schemas.microsoft.com/office/drawing/2014/main" id="{3496579A-6085-4154-919F-E3214804E8E9}"/>
              </a:ext>
            </a:extLst>
          </p:cNvPr>
          <p:cNvSpPr/>
          <p:nvPr/>
        </p:nvSpPr>
        <p:spPr>
          <a:xfrm>
            <a:off x="6898736" y="4349484"/>
            <a:ext cx="576064"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pic>
        <p:nvPicPr>
          <p:cNvPr id="6" name="Imagen 5">
            <a:extLst>
              <a:ext uri="{FF2B5EF4-FFF2-40B4-BE49-F238E27FC236}">
                <a16:creationId xmlns:a16="http://schemas.microsoft.com/office/drawing/2014/main" id="{9F3352A1-4838-43DA-B720-9907A1B5175D}"/>
              </a:ext>
            </a:extLst>
          </p:cNvPr>
          <p:cNvPicPr>
            <a:picLocks noChangeAspect="1"/>
          </p:cNvPicPr>
          <p:nvPr/>
        </p:nvPicPr>
        <p:blipFill>
          <a:blip r:embed="rId4"/>
          <a:stretch>
            <a:fillRect/>
          </a:stretch>
        </p:blipFill>
        <p:spPr>
          <a:xfrm>
            <a:off x="4726874" y="5337061"/>
            <a:ext cx="2100252" cy="1206701"/>
          </a:xfrm>
          <a:prstGeom prst="rect">
            <a:avLst/>
          </a:prstGeom>
        </p:spPr>
      </p:pic>
      <p:pic>
        <p:nvPicPr>
          <p:cNvPr id="7" name="Imagen 6">
            <a:extLst>
              <a:ext uri="{FF2B5EF4-FFF2-40B4-BE49-F238E27FC236}">
                <a16:creationId xmlns:a16="http://schemas.microsoft.com/office/drawing/2014/main" id="{B91789C6-5F77-41FE-8E40-4F78E332DC87}"/>
              </a:ext>
            </a:extLst>
          </p:cNvPr>
          <p:cNvPicPr>
            <a:picLocks noChangeAspect="1"/>
          </p:cNvPicPr>
          <p:nvPr/>
        </p:nvPicPr>
        <p:blipFill>
          <a:blip r:embed="rId4"/>
          <a:stretch>
            <a:fillRect/>
          </a:stretch>
        </p:blipFill>
        <p:spPr>
          <a:xfrm>
            <a:off x="6890576" y="5339329"/>
            <a:ext cx="2176133" cy="1250297"/>
          </a:xfrm>
          <a:prstGeom prst="rect">
            <a:avLst/>
          </a:prstGeom>
        </p:spPr>
      </p:pic>
    </p:spTree>
    <p:extLst>
      <p:ext uri="{BB962C8B-B14F-4D97-AF65-F5344CB8AC3E}">
        <p14:creationId xmlns:p14="http://schemas.microsoft.com/office/powerpoint/2010/main" val="10221475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56D5E9F0-98AA-4530-BE5A-DFA39E2F3421}"/>
              </a:ext>
            </a:extLst>
          </p:cNvPr>
          <p:cNvSpPr/>
          <p:nvPr/>
        </p:nvSpPr>
        <p:spPr>
          <a:xfrm>
            <a:off x="308868" y="1042864"/>
            <a:ext cx="4389343" cy="923330"/>
          </a:xfrm>
          <a:prstGeom prst="rect">
            <a:avLst/>
          </a:prstGeom>
          <a:noFill/>
        </p:spPr>
        <p:txBody>
          <a:bodyPr wrap="none" lIns="91440" tIns="45720" rIns="91440" bIns="45720">
            <a:spAutoFit/>
          </a:bodyPr>
          <a:lstStyle/>
          <a:p>
            <a:pPr algn="ctr"/>
            <a:r>
              <a:rPr lang="es-ES" sz="5400" b="1" cap="none" spc="0" dirty="0">
                <a:ln w="22225">
                  <a:solidFill>
                    <a:schemeClr val="accent2"/>
                  </a:solidFill>
                  <a:prstDash val="solid"/>
                </a:ln>
                <a:solidFill>
                  <a:schemeClr val="accent2">
                    <a:lumMod val="40000"/>
                    <a:lumOff val="60000"/>
                  </a:schemeClr>
                </a:solidFill>
                <a:effectLst/>
              </a:rPr>
              <a:t>¿Qué es DRM?</a:t>
            </a:r>
          </a:p>
        </p:txBody>
      </p:sp>
      <p:sp>
        <p:nvSpPr>
          <p:cNvPr id="4" name="Rectangle 1">
            <a:extLst>
              <a:ext uri="{FF2B5EF4-FFF2-40B4-BE49-F238E27FC236}">
                <a16:creationId xmlns:a16="http://schemas.microsoft.com/office/drawing/2014/main" id="{9E6977FF-60CD-45E7-A965-BCDCC308429D}"/>
              </a:ext>
            </a:extLst>
          </p:cNvPr>
          <p:cNvSpPr>
            <a:spLocks noChangeArrowheads="1"/>
          </p:cNvSpPr>
          <p:nvPr/>
        </p:nvSpPr>
        <p:spPr bwMode="auto">
          <a:xfrm>
            <a:off x="968455" y="2120082"/>
            <a:ext cx="7488832" cy="61555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sz="2000" b="0" i="0" u="none" strike="noStrike" cap="none" normalizeH="0" baseline="0" dirty="0">
                <a:ln>
                  <a:noFill/>
                </a:ln>
                <a:solidFill>
                  <a:srgbClr val="212121"/>
                </a:solidFill>
                <a:effectLst/>
                <a:latin typeface="inherit"/>
              </a:rPr>
              <a:t>El examen de la ecuación NIM ayuda a explicar por qué el objetivo de DRM es difícil de definir:</a:t>
            </a:r>
            <a:r>
              <a:rPr kumimoji="0" lang="es-ES" altLang="es-AR" sz="1100" b="0" i="0" u="none" strike="noStrike" cap="none" normalizeH="0" baseline="0" dirty="0">
                <a:ln>
                  <a:noFill/>
                </a:ln>
                <a:solidFill>
                  <a:schemeClr val="tx1"/>
                </a:solidFill>
                <a:effectLst/>
              </a:rPr>
              <a:t> </a:t>
            </a:r>
            <a:endParaRPr kumimoji="0" lang="es-ES" altLang="es-AR" sz="3200" b="0" i="0" u="none" strike="noStrike" cap="none" normalizeH="0" baseline="0" dirty="0">
              <a:ln>
                <a:noFill/>
              </a:ln>
              <a:solidFill>
                <a:schemeClr val="tx1"/>
              </a:solidFill>
              <a:effectLst/>
              <a:latin typeface="Arial" panose="020B0604020202020204" pitchFamily="34" charset="0"/>
            </a:endParaRPr>
          </a:p>
        </p:txBody>
      </p:sp>
      <p:pic>
        <p:nvPicPr>
          <p:cNvPr id="5" name="Imagen 4">
            <a:extLst>
              <a:ext uri="{FF2B5EF4-FFF2-40B4-BE49-F238E27FC236}">
                <a16:creationId xmlns:a16="http://schemas.microsoft.com/office/drawing/2014/main" id="{246E0DBE-B240-447F-B829-8F157ACCEB4B}"/>
              </a:ext>
            </a:extLst>
          </p:cNvPr>
          <p:cNvPicPr>
            <a:picLocks noChangeAspect="1"/>
          </p:cNvPicPr>
          <p:nvPr/>
        </p:nvPicPr>
        <p:blipFill>
          <a:blip r:embed="rId2"/>
          <a:stretch>
            <a:fillRect/>
          </a:stretch>
        </p:blipFill>
        <p:spPr>
          <a:xfrm>
            <a:off x="968455" y="2698875"/>
            <a:ext cx="7687872" cy="931828"/>
          </a:xfrm>
          <a:prstGeom prst="rect">
            <a:avLst/>
          </a:prstGeom>
        </p:spPr>
      </p:pic>
      <p:sp>
        <p:nvSpPr>
          <p:cNvPr id="6" name="Rectangle 2">
            <a:extLst>
              <a:ext uri="{FF2B5EF4-FFF2-40B4-BE49-F238E27FC236}">
                <a16:creationId xmlns:a16="http://schemas.microsoft.com/office/drawing/2014/main" id="{A6458476-E265-4EEB-8CC4-FDC7096DD768}"/>
              </a:ext>
            </a:extLst>
          </p:cNvPr>
          <p:cNvSpPr>
            <a:spLocks noChangeArrowheads="1"/>
          </p:cNvSpPr>
          <p:nvPr/>
        </p:nvSpPr>
        <p:spPr bwMode="auto">
          <a:xfrm>
            <a:off x="1262964" y="3630703"/>
            <a:ext cx="7200800" cy="184665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eaLnBrk="0" fontAlgn="base" hangingPunct="0">
              <a:spcBef>
                <a:spcPct val="0"/>
              </a:spcBef>
              <a:spcAft>
                <a:spcPct val="0"/>
              </a:spcAft>
            </a:pPr>
            <a:r>
              <a:rPr kumimoji="0" lang="es-ES" altLang="es-AR" sz="2000" b="0" i="0" u="none" strike="noStrike" cap="none" normalizeH="0" baseline="0" dirty="0">
                <a:ln>
                  <a:noFill/>
                </a:ln>
                <a:solidFill>
                  <a:srgbClr val="212121"/>
                </a:solidFill>
                <a:effectLst/>
                <a:latin typeface="inherit"/>
              </a:rPr>
              <a:t>Garantizar </a:t>
            </a:r>
            <a:r>
              <a:rPr lang="es-ES" altLang="es-AR" sz="2000" dirty="0" err="1">
                <a:solidFill>
                  <a:srgbClr val="212121"/>
                </a:solidFill>
                <a:latin typeface="inherit"/>
              </a:rPr>
              <a:t>simultáneamente</a:t>
            </a:r>
            <a:r>
              <a:rPr kumimoji="0" lang="es-ES" altLang="es-AR" sz="2000" b="0" i="0" u="none" strike="noStrike" cap="none" normalizeH="0" baseline="0" dirty="0" err="1">
                <a:ln>
                  <a:noFill/>
                </a:ln>
                <a:solidFill>
                  <a:srgbClr val="212121"/>
                </a:solidFill>
                <a:effectLst/>
                <a:latin typeface="inherit"/>
              </a:rPr>
              <a:t>los</a:t>
            </a:r>
            <a:r>
              <a:rPr kumimoji="0" lang="es-ES" altLang="es-AR" sz="2000" b="0" i="0" u="none" strike="noStrike" cap="none" normalizeH="0" baseline="0" dirty="0">
                <a:ln>
                  <a:noFill/>
                </a:ln>
                <a:solidFill>
                  <a:srgbClr val="212121"/>
                </a:solidFill>
                <a:effectLst/>
                <a:latin typeface="inherit"/>
              </a:rPr>
              <a:t> rendimientos de los préstamos y el costo de financiamiento es un objetivo común que proporciona un NIM </a:t>
            </a:r>
            <a:r>
              <a:rPr lang="es-ES" altLang="es-AR" sz="2000" dirty="0">
                <a:solidFill>
                  <a:srgbClr val="212121"/>
                </a:solidFill>
                <a:latin typeface="inherit"/>
              </a:rPr>
              <a:t>estable</a:t>
            </a:r>
            <a:r>
              <a:rPr kumimoji="0" lang="es-ES" altLang="es-AR" sz="2000" b="0" i="0" u="none" strike="noStrike" cap="none" normalizeH="0" baseline="0" dirty="0">
                <a:ln>
                  <a:noFill/>
                </a:ln>
                <a:solidFill>
                  <a:srgbClr val="212121"/>
                </a:solidFill>
                <a:effectLst/>
                <a:latin typeface="inherit"/>
              </a:rPr>
              <a:t>. </a:t>
            </a:r>
          </a:p>
          <a:p>
            <a:pPr lvl="0" eaLnBrk="0" fontAlgn="base" hangingPunct="0">
              <a:spcBef>
                <a:spcPct val="0"/>
              </a:spcBef>
              <a:spcAft>
                <a:spcPct val="0"/>
              </a:spcAft>
            </a:pPr>
            <a:endParaRPr lang="es-ES" altLang="es-AR" sz="2000" dirty="0">
              <a:solidFill>
                <a:srgbClr val="212121"/>
              </a:solidFill>
              <a:latin typeface="inherit"/>
            </a:endParaRPr>
          </a:p>
          <a:p>
            <a:pPr lvl="0" eaLnBrk="0" fontAlgn="base" hangingPunct="0">
              <a:spcBef>
                <a:spcPct val="0"/>
              </a:spcBef>
              <a:spcAft>
                <a:spcPct val="0"/>
              </a:spcAft>
            </a:pPr>
            <a:r>
              <a:rPr kumimoji="0" lang="es-ES" altLang="es-AR" sz="2000" b="0" i="0" u="none" strike="noStrike" cap="none" normalizeH="0" baseline="0" dirty="0">
                <a:ln>
                  <a:noFill/>
                </a:ln>
                <a:solidFill>
                  <a:srgbClr val="212121"/>
                </a:solidFill>
                <a:effectLst/>
                <a:latin typeface="inherit"/>
              </a:rPr>
              <a:t>Sin embargo, si el costo de los depósitos es cero, para carteras financiadas con </a:t>
            </a:r>
            <a:r>
              <a:rPr kumimoji="0" lang="es-ES" altLang="es-AR" sz="2000" b="0" i="0" u="none" strike="noStrike" cap="none" normalizeH="0" baseline="0" dirty="0" err="1">
                <a:ln>
                  <a:noFill/>
                </a:ln>
                <a:solidFill>
                  <a:srgbClr val="212121"/>
                </a:solidFill>
                <a:effectLst/>
                <a:latin typeface="inherit"/>
              </a:rPr>
              <a:t>depositos</a:t>
            </a:r>
            <a:r>
              <a:rPr kumimoji="0" lang="es-ES" altLang="es-AR" sz="2000" b="0" i="0" u="none" strike="noStrike" cap="none" normalizeH="0" baseline="0" dirty="0">
                <a:ln>
                  <a:noFill/>
                </a:ln>
                <a:solidFill>
                  <a:srgbClr val="212121"/>
                </a:solidFill>
                <a:effectLst/>
                <a:latin typeface="inherit"/>
              </a:rPr>
              <a:t>, la ecuación NIM sería:</a:t>
            </a:r>
            <a:r>
              <a:rPr kumimoji="0" lang="es-ES" altLang="es-AR" sz="1100" b="0" i="0" u="none" strike="noStrike" cap="none" normalizeH="0" baseline="0" dirty="0">
                <a:ln>
                  <a:noFill/>
                </a:ln>
                <a:solidFill>
                  <a:schemeClr val="tx1"/>
                </a:solidFill>
                <a:effectLst/>
              </a:rPr>
              <a:t> </a:t>
            </a:r>
            <a:endParaRPr kumimoji="0" lang="es-ES" altLang="es-AR" sz="3200" b="0" i="0" u="none" strike="noStrike" cap="none" normalizeH="0" baseline="0" dirty="0">
              <a:ln>
                <a:noFill/>
              </a:ln>
              <a:solidFill>
                <a:schemeClr val="tx1"/>
              </a:solidFill>
              <a:effectLst/>
              <a:latin typeface="Arial" panose="020B0604020202020204" pitchFamily="34" charset="0"/>
            </a:endParaRPr>
          </a:p>
        </p:txBody>
      </p:sp>
      <p:pic>
        <p:nvPicPr>
          <p:cNvPr id="7" name="Imagen 6">
            <a:extLst>
              <a:ext uri="{FF2B5EF4-FFF2-40B4-BE49-F238E27FC236}">
                <a16:creationId xmlns:a16="http://schemas.microsoft.com/office/drawing/2014/main" id="{CA68623F-ACF0-4EA5-B6FB-6748E74CB9CB}"/>
              </a:ext>
            </a:extLst>
          </p:cNvPr>
          <p:cNvPicPr>
            <a:picLocks noChangeAspect="1"/>
          </p:cNvPicPr>
          <p:nvPr/>
        </p:nvPicPr>
        <p:blipFill>
          <a:blip r:embed="rId3"/>
          <a:stretch>
            <a:fillRect/>
          </a:stretch>
        </p:blipFill>
        <p:spPr>
          <a:xfrm>
            <a:off x="2903165" y="5661968"/>
            <a:ext cx="3590091" cy="796125"/>
          </a:xfrm>
          <a:prstGeom prst="rect">
            <a:avLst/>
          </a:prstGeom>
        </p:spPr>
      </p:pic>
      <p:pic>
        <p:nvPicPr>
          <p:cNvPr id="8" name="Picture 4" descr="D:\LochaDesign\COOP\Logo\JPG\Plantilla-02.jpg">
            <a:extLst>
              <a:ext uri="{FF2B5EF4-FFF2-40B4-BE49-F238E27FC236}">
                <a16:creationId xmlns:a16="http://schemas.microsoft.com/office/drawing/2014/main" id="{FE7B3CB0-2058-441E-B733-5DD65FD2627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7332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03FC5A6-B4EE-4B2E-B713-C503D5C9EAB1}"/>
              </a:ext>
            </a:extLst>
          </p:cNvPr>
          <p:cNvSpPr>
            <a:spLocks noChangeArrowheads="1"/>
          </p:cNvSpPr>
          <p:nvPr/>
        </p:nvSpPr>
        <p:spPr bwMode="auto">
          <a:xfrm>
            <a:off x="899592" y="1268760"/>
            <a:ext cx="6984776" cy="984885"/>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AR" sz="3200" b="0" i="0" u="none" strike="noStrike" cap="none" normalizeH="0" baseline="0" dirty="0">
                <a:ln>
                  <a:noFill/>
                </a:ln>
                <a:solidFill>
                  <a:srgbClr val="212121"/>
                </a:solidFill>
                <a:effectLst/>
                <a:latin typeface="inherit"/>
              </a:rPr>
              <a:t>Esta decisión sobre la reevaluación de NIM define el perfil objetivo de DRM.</a:t>
            </a:r>
            <a:r>
              <a:rPr kumimoji="0" lang="es-ES" altLang="es-AR" sz="1600" b="0" i="0" u="none" strike="noStrike" cap="none" normalizeH="0" baseline="0" dirty="0">
                <a:ln>
                  <a:noFill/>
                </a:ln>
                <a:solidFill>
                  <a:schemeClr val="tx1"/>
                </a:solidFill>
                <a:effectLst/>
              </a:rPr>
              <a:t> </a:t>
            </a:r>
            <a:endParaRPr kumimoji="0" lang="es-ES" altLang="es-AR" sz="4400" b="0" i="0" u="none" strike="noStrike" cap="none" normalizeH="0" baseline="0" dirty="0">
              <a:ln>
                <a:noFill/>
              </a:ln>
              <a:solidFill>
                <a:schemeClr val="tx1"/>
              </a:solidFill>
              <a:effectLst/>
              <a:latin typeface="Arial" panose="020B0604020202020204" pitchFamily="34" charset="0"/>
            </a:endParaRPr>
          </a:p>
        </p:txBody>
      </p:sp>
      <p:sp>
        <p:nvSpPr>
          <p:cNvPr id="4" name="Rectángulo 3">
            <a:extLst>
              <a:ext uri="{FF2B5EF4-FFF2-40B4-BE49-F238E27FC236}">
                <a16:creationId xmlns:a16="http://schemas.microsoft.com/office/drawing/2014/main" id="{D17A0B7C-B3CA-41B6-BE7D-9F0CF4B7BF5C}"/>
              </a:ext>
            </a:extLst>
          </p:cNvPr>
          <p:cNvSpPr/>
          <p:nvPr/>
        </p:nvSpPr>
        <p:spPr>
          <a:xfrm>
            <a:off x="1331640" y="2780928"/>
            <a:ext cx="6408712" cy="3139321"/>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br>
              <a:rPr lang="es-ES" dirty="0"/>
            </a:br>
            <a:r>
              <a:rPr lang="es-ES" dirty="0">
                <a:solidFill>
                  <a:srgbClr val="212121"/>
                </a:solidFill>
                <a:effectLst>
                  <a:outerShdw blurRad="38100" dist="38100" dir="2700000" algn="tl">
                    <a:srgbClr val="000000">
                      <a:alpha val="43137"/>
                    </a:srgbClr>
                  </a:outerShdw>
                </a:effectLst>
                <a:latin typeface="arial" panose="020B0604020202020204" pitchFamily="34" charset="0"/>
              </a:rPr>
              <a:t>Sin embargo, como los bancos no pueden obligar a los clientes a originar préstamos que estén perfectamente alineados con el perfil objetivo, se requieren acciones de mitigación para alinear el perfil real del activo.</a:t>
            </a:r>
          </a:p>
          <a:p>
            <a:pPr algn="just"/>
            <a:r>
              <a:rPr lang="es-ES" dirty="0">
                <a:solidFill>
                  <a:srgbClr val="212121"/>
                </a:solidFill>
                <a:effectLst>
                  <a:outerShdw blurRad="38100" dist="38100" dir="2700000" algn="tl">
                    <a:srgbClr val="000000">
                      <a:alpha val="43137"/>
                    </a:srgbClr>
                  </a:outerShdw>
                </a:effectLst>
                <a:latin typeface="arial" panose="020B0604020202020204" pitchFamily="34" charset="0"/>
              </a:rPr>
              <a:t> </a:t>
            </a:r>
          </a:p>
          <a:p>
            <a:pPr algn="just"/>
            <a:r>
              <a:rPr lang="es-ES" dirty="0">
                <a:solidFill>
                  <a:srgbClr val="212121"/>
                </a:solidFill>
                <a:effectLst>
                  <a:outerShdw blurRad="38100" dist="38100" dir="2700000" algn="tl">
                    <a:srgbClr val="000000">
                      <a:alpha val="43137"/>
                    </a:srgbClr>
                  </a:outerShdw>
                </a:effectLst>
                <a:latin typeface="arial" panose="020B0604020202020204" pitchFamily="34" charset="0"/>
              </a:rPr>
              <a:t>Para informar las acciones de mitigación requeridas, el perfil objetivo debe ser medido. </a:t>
            </a:r>
          </a:p>
          <a:p>
            <a:pPr algn="just"/>
            <a:endParaRPr lang="es-ES" dirty="0">
              <a:solidFill>
                <a:srgbClr val="212121"/>
              </a:solidFill>
              <a:effectLst>
                <a:outerShdw blurRad="38100" dist="38100" dir="2700000" algn="tl">
                  <a:srgbClr val="000000">
                    <a:alpha val="43137"/>
                  </a:srgbClr>
                </a:outerShdw>
              </a:effectLst>
              <a:latin typeface="arial" panose="020B0604020202020204" pitchFamily="34" charset="0"/>
            </a:endParaRPr>
          </a:p>
          <a:p>
            <a:pPr algn="just"/>
            <a:r>
              <a:rPr lang="es-ES" dirty="0">
                <a:solidFill>
                  <a:srgbClr val="212121"/>
                </a:solidFill>
                <a:effectLst>
                  <a:outerShdw blurRad="38100" dist="38100" dir="2700000" algn="tl">
                    <a:srgbClr val="000000">
                      <a:alpha val="43137"/>
                    </a:srgbClr>
                  </a:outerShdw>
                </a:effectLst>
                <a:latin typeface="arial" panose="020B0604020202020204" pitchFamily="34" charset="0"/>
              </a:rPr>
              <a:t>El modelado de los depósitos es la cuantificación del perfil objetivo.</a:t>
            </a:r>
            <a:endParaRPr lang="es-A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9355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2363731-9948-4C20-8684-F6342454FB19}"/>
              </a:ext>
            </a:extLst>
          </p:cNvPr>
          <p:cNvSpPr>
            <a:spLocks noChangeArrowheads="1"/>
          </p:cNvSpPr>
          <p:nvPr/>
        </p:nvSpPr>
        <p:spPr bwMode="auto">
          <a:xfrm>
            <a:off x="592204" y="1074916"/>
            <a:ext cx="7488832" cy="830997"/>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2"/>
          </a:lnRef>
          <a:fillRef idx="3">
            <a:schemeClr val="accent2"/>
          </a:fillRef>
          <a:effectRef idx="2">
            <a:schemeClr val="accent2"/>
          </a:effectRef>
          <a:fontRef idx="minor">
            <a:schemeClr val="lt1"/>
          </a:fontRef>
        </p:style>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chemeClr val="accent3">
                    <a:lumMod val="20000"/>
                    <a:lumOff val="80000"/>
                  </a:schemeClr>
                </a:solidFill>
                <a:effectLst/>
                <a:latin typeface="inherit"/>
              </a:rPr>
              <a:t>Garantizar una alineación perfecta en todo momento entre el perfil objetivo y la combinación de préstamos y derivados es muy difícil porque:</a:t>
            </a:r>
          </a:p>
          <a:p>
            <a:pPr marL="0" marR="0" lvl="0" indent="0" algn="l" defTabSz="914400" rtl="0" eaLnBrk="0" fontAlgn="base" latinLnBrk="0" hangingPunct="0">
              <a:lnSpc>
                <a:spcPct val="100000"/>
              </a:lnSpc>
              <a:spcBef>
                <a:spcPct val="0"/>
              </a:spcBef>
              <a:spcAft>
                <a:spcPct val="0"/>
              </a:spcAft>
              <a:buClrTx/>
              <a:buSzTx/>
              <a:buFontTx/>
              <a:buNone/>
              <a:tabLst/>
            </a:pPr>
            <a:endParaRPr lang="es-ES" altLang="es-AR" dirty="0">
              <a:solidFill>
                <a:schemeClr val="accent3">
                  <a:lumMod val="20000"/>
                  <a:lumOff val="80000"/>
                </a:schemeClr>
              </a:solidFill>
              <a:latin typeface="inherit"/>
            </a:endParaRPr>
          </a:p>
        </p:txBody>
      </p:sp>
      <p:sp>
        <p:nvSpPr>
          <p:cNvPr id="4" name="Rectangle 1">
            <a:extLst>
              <a:ext uri="{FF2B5EF4-FFF2-40B4-BE49-F238E27FC236}">
                <a16:creationId xmlns:a16="http://schemas.microsoft.com/office/drawing/2014/main" id="{2ADEDE89-91B5-45DE-B4AD-EE6A07412454}"/>
              </a:ext>
            </a:extLst>
          </p:cNvPr>
          <p:cNvSpPr>
            <a:spLocks noChangeArrowheads="1"/>
          </p:cNvSpPr>
          <p:nvPr/>
        </p:nvSpPr>
        <p:spPr bwMode="auto">
          <a:xfrm>
            <a:off x="619248" y="2278666"/>
            <a:ext cx="7488832" cy="1969770"/>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6"/>
          </a:lnRef>
          <a:fillRef idx="2">
            <a:schemeClr val="accent6"/>
          </a:fillRef>
          <a:effectRef idx="1">
            <a:schemeClr val="accent6"/>
          </a:effectRef>
          <a:fontRef idx="minor">
            <a:schemeClr val="dk1"/>
          </a:fontRef>
        </p:style>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AR" sz="2000" b="1" i="0" u="none" strike="noStrike" cap="none" normalizeH="0" baseline="0" dirty="0">
                <a:ln>
                  <a:noFill/>
                </a:ln>
                <a:solidFill>
                  <a:srgbClr val="212121"/>
                </a:solidFill>
                <a:effectLst>
                  <a:outerShdw blurRad="38100" dist="38100" dir="2700000" algn="tl">
                    <a:srgbClr val="000000">
                      <a:alpha val="43137"/>
                    </a:srgbClr>
                  </a:outerShdw>
                </a:effectLst>
                <a:latin typeface="inherit"/>
              </a:rPr>
              <a:t>Naturaleza dinámica de las carteras: </a:t>
            </a:r>
            <a:r>
              <a:rPr kumimoji="0" lang="es-ES" altLang="es-AR" b="0" i="0" u="none" strike="noStrike" cap="none" normalizeH="0" baseline="0" dirty="0">
                <a:ln>
                  <a:noFill/>
                </a:ln>
                <a:solidFill>
                  <a:srgbClr val="212121"/>
                </a:solidFill>
                <a:effectLst/>
                <a:latin typeface="inherit"/>
              </a:rPr>
              <a:t>DRM es un ciclo por el cual la administración reacciona a los cambios en los insumos (es decir, la madurez, el crecimiento y el tiempo) que comprende la cartera. Aunque se esperan ciertos eventos (por ejemplo, madurez), otros eventos (por ejemplo, crecimiento) alterarán el perfil objetivo y real. Estos eventos darán como resultado un período de variabilidad NIM durante el período. </a:t>
            </a:r>
          </a:p>
          <a:p>
            <a:pPr marL="0" marR="0" lvl="0" indent="0" algn="ctr" defTabSz="914400" rtl="0" eaLnBrk="0" fontAlgn="base" latinLnBrk="0" hangingPunct="0">
              <a:lnSpc>
                <a:spcPct val="100000"/>
              </a:lnSpc>
              <a:spcBef>
                <a:spcPct val="0"/>
              </a:spcBef>
              <a:spcAft>
                <a:spcPct val="0"/>
              </a:spcAft>
              <a:buClrTx/>
              <a:buSzTx/>
              <a:buFontTx/>
              <a:buNone/>
              <a:tabLst/>
            </a:pPr>
            <a:endParaRPr lang="es-ES" altLang="es-AR" dirty="0">
              <a:solidFill>
                <a:srgbClr val="212121"/>
              </a:solidFill>
              <a:latin typeface="inherit"/>
            </a:endParaRPr>
          </a:p>
        </p:txBody>
      </p:sp>
      <p:sp>
        <p:nvSpPr>
          <p:cNvPr id="5" name="Rectangle 1">
            <a:extLst>
              <a:ext uri="{FF2B5EF4-FFF2-40B4-BE49-F238E27FC236}">
                <a16:creationId xmlns:a16="http://schemas.microsoft.com/office/drawing/2014/main" id="{6800C380-4BA6-4BCF-B2ED-63CBF70E2813}"/>
              </a:ext>
            </a:extLst>
          </p:cNvPr>
          <p:cNvSpPr>
            <a:spLocks noChangeArrowheads="1"/>
          </p:cNvSpPr>
          <p:nvPr/>
        </p:nvSpPr>
        <p:spPr bwMode="auto">
          <a:xfrm>
            <a:off x="613908" y="4550269"/>
            <a:ext cx="7488832" cy="1692771"/>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5"/>
          </a:lnRef>
          <a:fillRef idx="2">
            <a:schemeClr val="accent5"/>
          </a:fillRef>
          <a:effectRef idx="1">
            <a:schemeClr val="accent5"/>
          </a:effectRef>
          <a:fontRef idx="minor">
            <a:schemeClr val="dk1"/>
          </a:fontRef>
        </p:style>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AR" sz="2000" b="1" i="0" u="none" strike="noStrike" cap="none" normalizeH="0" baseline="0" dirty="0">
                <a:ln>
                  <a:noFill/>
                </a:ln>
                <a:solidFill>
                  <a:srgbClr val="212121"/>
                </a:solidFill>
                <a:effectLst>
                  <a:outerShdw blurRad="38100" dist="38100" dir="2700000" algn="tl">
                    <a:srgbClr val="000000">
                      <a:alpha val="43137"/>
                    </a:srgbClr>
                  </a:outerShdw>
                </a:effectLst>
                <a:latin typeface="inherit"/>
              </a:rPr>
              <a:t>Riesgo de Pago anticipado</a:t>
            </a:r>
            <a:r>
              <a:rPr kumimoji="0" lang="es-ES" altLang="es-AR" b="0" i="0" u="none" strike="noStrike" cap="none" normalizeH="0" baseline="0" dirty="0">
                <a:ln>
                  <a:noFill/>
                </a:ln>
                <a:solidFill>
                  <a:srgbClr val="212121"/>
                </a:solidFill>
                <a:effectLst/>
                <a:latin typeface="inherit"/>
              </a:rPr>
              <a:t>: Existen carteras de préstamos donde el prestatario tiene derecho a pagar por adelantado su préstamo. Su comportamiento depende de una serie de factores y es probable que cause </a:t>
            </a:r>
            <a:r>
              <a:rPr lang="es-ES" altLang="es-AR" dirty="0">
                <a:solidFill>
                  <a:srgbClr val="212121"/>
                </a:solidFill>
                <a:latin typeface="inherit"/>
              </a:rPr>
              <a:t>una </a:t>
            </a:r>
            <a:r>
              <a:rPr kumimoji="0" lang="es-ES" altLang="es-AR" b="0" i="0" u="none" strike="noStrike" cap="none" normalizeH="0" baseline="0" dirty="0">
                <a:ln>
                  <a:noFill/>
                </a:ln>
                <a:solidFill>
                  <a:srgbClr val="212121"/>
                </a:solidFill>
                <a:effectLst/>
                <a:latin typeface="inherit"/>
              </a:rPr>
              <a:t>inesperada revaluación del NIM. Las estrategias para gestionar los precios de NIM se centran en tratar de predecir cuándo el préstamo volverá a cotizar o permitir que el banco cancele el reajuste de NIM.</a:t>
            </a:r>
            <a:r>
              <a:rPr kumimoji="0" lang="es-ES" altLang="es-AR" sz="1050" b="0" i="0" u="none" strike="noStrike" cap="none" normalizeH="0" baseline="0" dirty="0">
                <a:ln>
                  <a:noFill/>
                </a:ln>
                <a:solidFill>
                  <a:schemeClr val="tx1"/>
                </a:solidFill>
                <a:effectLst/>
              </a:rPr>
              <a:t> </a:t>
            </a:r>
            <a:endParaRPr kumimoji="0" lang="es-ES" altLang="es-AR"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72612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2ADEDE89-91B5-45DE-B4AD-EE6A07412454}"/>
              </a:ext>
            </a:extLst>
          </p:cNvPr>
          <p:cNvSpPr>
            <a:spLocks noChangeArrowheads="1"/>
          </p:cNvSpPr>
          <p:nvPr/>
        </p:nvSpPr>
        <p:spPr bwMode="auto">
          <a:xfrm>
            <a:off x="613908" y="2276872"/>
            <a:ext cx="7488832" cy="1231106"/>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3">
            <a:schemeClr val="accent3"/>
          </a:fillRef>
          <a:effectRef idx="2">
            <a:schemeClr val="accent3"/>
          </a:effectRef>
          <a:fontRef idx="minor">
            <a:schemeClr val="lt1"/>
          </a:fontRef>
        </p:style>
        <p:txBody>
          <a:bodyPr vert="horz" wrap="square" lIns="0" tIns="0" rIns="0" bIns="0" numCol="1" anchor="ctr" anchorCtr="0" compatLnSpc="1">
            <a:prstTxWarp prst="textNoShape">
              <a:avLst/>
            </a:prstTxWarp>
            <a:spAutoFit/>
          </a:bodyPr>
          <a:lstStyle/>
          <a:p>
            <a:pPr lvl="0" algn="ctr" eaLnBrk="0" fontAlgn="base" hangingPunct="0">
              <a:spcBef>
                <a:spcPct val="0"/>
              </a:spcBef>
              <a:spcAft>
                <a:spcPct val="0"/>
              </a:spcAft>
            </a:pPr>
            <a:r>
              <a:rPr lang="es-ES" altLang="es-AR" sz="2000" dirty="0">
                <a:solidFill>
                  <a:srgbClr val="212121"/>
                </a:solidFill>
                <a:latin typeface="inherit"/>
              </a:rPr>
              <a:t>Si un cambio en los factores del mercado puede afectar negativamente las entradas netas de efectivo (margen), lo que dificulta que la administración cubra los costos fijos de operación, es en el mejor interés de la administración actuar.</a:t>
            </a:r>
            <a:endParaRPr lang="es-ES" altLang="es-AR" dirty="0">
              <a:solidFill>
                <a:srgbClr val="212121"/>
              </a:solidFill>
              <a:latin typeface="inherit"/>
            </a:endParaRPr>
          </a:p>
        </p:txBody>
      </p:sp>
      <p:sp>
        <p:nvSpPr>
          <p:cNvPr id="5" name="Rectangle 1">
            <a:extLst>
              <a:ext uri="{FF2B5EF4-FFF2-40B4-BE49-F238E27FC236}">
                <a16:creationId xmlns:a16="http://schemas.microsoft.com/office/drawing/2014/main" id="{6800C380-4BA6-4BCF-B2ED-63CBF70E2813}"/>
              </a:ext>
            </a:extLst>
          </p:cNvPr>
          <p:cNvSpPr>
            <a:spLocks noChangeArrowheads="1"/>
          </p:cNvSpPr>
          <p:nvPr/>
        </p:nvSpPr>
        <p:spPr bwMode="auto">
          <a:xfrm>
            <a:off x="617393" y="3629519"/>
            <a:ext cx="7488832" cy="923330"/>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5"/>
          </a:lnRef>
          <a:fillRef idx="2">
            <a:schemeClr val="accent5"/>
          </a:fillRef>
          <a:effectRef idx="1">
            <a:schemeClr val="accent5"/>
          </a:effectRef>
          <a:fontRef idx="minor">
            <a:schemeClr val="dk1"/>
          </a:fontRef>
        </p:style>
        <p:txBody>
          <a:bodyPr vert="horz" wrap="square" lIns="0" tIns="0" rIns="0" bIns="0" numCol="1" anchor="ctr" anchorCtr="0" compatLnSpc="1">
            <a:prstTxWarp prst="textNoShape">
              <a:avLst/>
            </a:prstTxWarp>
            <a:spAutoFit/>
          </a:bodyPr>
          <a:lstStyle/>
          <a:p>
            <a:pPr lvl="0" algn="ctr" eaLnBrk="0" fontAlgn="base" hangingPunct="0">
              <a:spcBef>
                <a:spcPct val="0"/>
              </a:spcBef>
              <a:spcAft>
                <a:spcPct val="0"/>
              </a:spcAft>
            </a:pPr>
            <a:r>
              <a:rPr lang="es-ES" altLang="es-AR" sz="2000" dirty="0">
                <a:solidFill>
                  <a:srgbClr val="212121"/>
                </a:solidFill>
                <a:latin typeface="inherit"/>
              </a:rPr>
              <a:t>Como las acciones de mitigación a menudo involucran derivados, si no existen derivados para el riesgo de mercado en cuestión (por ejemplo, futuros), entonces no hay capacidad para manejar el margen.</a:t>
            </a:r>
            <a:r>
              <a:rPr lang="es-ES" altLang="es-AR" sz="1100" dirty="0">
                <a:solidFill>
                  <a:schemeClr val="tx1"/>
                </a:solidFill>
              </a:rPr>
              <a:t> </a:t>
            </a:r>
            <a:endParaRPr lang="es-ES" altLang="es-AR" sz="3200" dirty="0">
              <a:solidFill>
                <a:schemeClr val="tx1"/>
              </a:solidFill>
              <a:latin typeface="Arial" panose="020B0604020202020204" pitchFamily="34" charset="0"/>
            </a:endParaRPr>
          </a:p>
        </p:txBody>
      </p:sp>
      <p:sp>
        <p:nvSpPr>
          <p:cNvPr id="6" name="Rectángulo 5">
            <a:extLst>
              <a:ext uri="{FF2B5EF4-FFF2-40B4-BE49-F238E27FC236}">
                <a16:creationId xmlns:a16="http://schemas.microsoft.com/office/drawing/2014/main" id="{47894CC0-0C85-4AE8-B43A-7CC2EC0FD252}"/>
              </a:ext>
            </a:extLst>
          </p:cNvPr>
          <p:cNvSpPr/>
          <p:nvPr/>
        </p:nvSpPr>
        <p:spPr>
          <a:xfrm>
            <a:off x="395536" y="1085430"/>
            <a:ext cx="4968283" cy="707886"/>
          </a:xfrm>
          <a:prstGeom prst="rect">
            <a:avLst/>
          </a:prstGeom>
        </p:spPr>
        <p:txBody>
          <a:bodyPr wrap="none">
            <a:spAutoFit/>
          </a:bodyPr>
          <a:lstStyle/>
          <a:p>
            <a:pPr algn="ctr"/>
            <a:r>
              <a:rPr lang="es-ES" sz="4000" b="1" dirty="0">
                <a:ln w="22225">
                  <a:solidFill>
                    <a:schemeClr val="accent2"/>
                  </a:solidFill>
                  <a:prstDash val="solid"/>
                </a:ln>
                <a:solidFill>
                  <a:schemeClr val="accent2">
                    <a:lumMod val="40000"/>
                    <a:lumOff val="60000"/>
                  </a:schemeClr>
                </a:solidFill>
              </a:rPr>
              <a:t>Administrar el Margen</a:t>
            </a:r>
          </a:p>
        </p:txBody>
      </p:sp>
      <p:sp>
        <p:nvSpPr>
          <p:cNvPr id="10" name="Rectangle 4">
            <a:extLst>
              <a:ext uri="{FF2B5EF4-FFF2-40B4-BE49-F238E27FC236}">
                <a16:creationId xmlns:a16="http://schemas.microsoft.com/office/drawing/2014/main" id="{BBF3AF00-A281-4C08-9DDC-B776A11C1AD8}"/>
              </a:ext>
            </a:extLst>
          </p:cNvPr>
          <p:cNvSpPr>
            <a:spLocks noChangeArrowheads="1"/>
          </p:cNvSpPr>
          <p:nvPr/>
        </p:nvSpPr>
        <p:spPr bwMode="auto">
          <a:xfrm>
            <a:off x="632995" y="4925663"/>
            <a:ext cx="7707204" cy="1231106"/>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6"/>
          </a:lnRef>
          <a:fillRef idx="2">
            <a:schemeClr val="accent6"/>
          </a:fillRef>
          <a:effectRef idx="1">
            <a:schemeClr val="accent6"/>
          </a:effectRef>
          <a:fontRef idx="minor">
            <a:schemeClr val="dk1"/>
          </a:fontRef>
        </p:style>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es-AR" sz="2000" b="0" i="0" u="none" strike="noStrike" cap="none" normalizeH="0" baseline="0" dirty="0">
                <a:ln>
                  <a:noFill/>
                </a:ln>
                <a:solidFill>
                  <a:srgbClr val="212121"/>
                </a:solidFill>
                <a:effectLst/>
                <a:latin typeface="inherit"/>
              </a:rPr>
              <a:t>Fundamentalmente, las entidades están tratando de gestionar cómo cambia el margen con el tiempo, asegurando que los activos y la financiación re-precio simultáneamente a través del uso de derivados. De esta manera, están tratando de estabilizar el margen en el tiempo</a:t>
            </a:r>
            <a:r>
              <a:rPr kumimoji="0" lang="es-ES" altLang="es-AR" sz="1100" b="0" i="0" u="none" strike="noStrike" cap="none" normalizeH="0" baseline="0" dirty="0">
                <a:ln>
                  <a:noFill/>
                </a:ln>
                <a:solidFill>
                  <a:schemeClr val="tx1"/>
                </a:solidFill>
                <a:effectLst/>
              </a:rPr>
              <a:t> </a:t>
            </a:r>
            <a:endParaRPr kumimoji="0" lang="es-ES" altLang="es-AR"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2526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5A90001F-7561-484F-89EF-47F5C0FC3279}"/>
              </a:ext>
            </a:extLst>
          </p:cNvPr>
          <p:cNvPicPr>
            <a:picLocks noChangeAspect="1"/>
          </p:cNvPicPr>
          <p:nvPr/>
        </p:nvPicPr>
        <p:blipFill>
          <a:blip r:embed="rId3"/>
          <a:stretch>
            <a:fillRect/>
          </a:stretch>
        </p:blipFill>
        <p:spPr>
          <a:xfrm>
            <a:off x="1299869" y="1556792"/>
            <a:ext cx="6527438" cy="3505323"/>
          </a:xfrm>
          <a:prstGeom prst="rect">
            <a:avLst/>
          </a:prstGeom>
        </p:spPr>
      </p:pic>
    </p:spTree>
    <p:extLst>
      <p:ext uri="{BB962C8B-B14F-4D97-AF65-F5344CB8AC3E}">
        <p14:creationId xmlns:p14="http://schemas.microsoft.com/office/powerpoint/2010/main" val="20026934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77DC88B5-DF20-4ED2-87B6-2629725D4545}"/>
              </a:ext>
            </a:extLst>
          </p:cNvPr>
          <p:cNvPicPr>
            <a:picLocks noChangeAspect="1"/>
          </p:cNvPicPr>
          <p:nvPr/>
        </p:nvPicPr>
        <p:blipFill>
          <a:blip r:embed="rId3"/>
          <a:stretch>
            <a:fillRect/>
          </a:stretch>
        </p:blipFill>
        <p:spPr>
          <a:xfrm>
            <a:off x="467544" y="1268760"/>
            <a:ext cx="4605470" cy="470438"/>
          </a:xfrm>
          <a:prstGeom prst="rect">
            <a:avLst/>
          </a:prstGeom>
        </p:spPr>
      </p:pic>
      <p:pic>
        <p:nvPicPr>
          <p:cNvPr id="4" name="Imagen 3">
            <a:extLst>
              <a:ext uri="{FF2B5EF4-FFF2-40B4-BE49-F238E27FC236}">
                <a16:creationId xmlns:a16="http://schemas.microsoft.com/office/drawing/2014/main" id="{B045434E-00D6-4601-B891-72F332482AF8}"/>
              </a:ext>
            </a:extLst>
          </p:cNvPr>
          <p:cNvPicPr>
            <a:picLocks noChangeAspect="1"/>
          </p:cNvPicPr>
          <p:nvPr/>
        </p:nvPicPr>
        <p:blipFill>
          <a:blip r:embed="rId4"/>
          <a:stretch>
            <a:fillRect/>
          </a:stretch>
        </p:blipFill>
        <p:spPr>
          <a:xfrm>
            <a:off x="1100419" y="2027230"/>
            <a:ext cx="6926337" cy="1872703"/>
          </a:xfrm>
          <a:prstGeom prst="rect">
            <a:avLst/>
          </a:prstGeom>
        </p:spPr>
      </p:pic>
      <p:pic>
        <p:nvPicPr>
          <p:cNvPr id="5" name="Imagen 4">
            <a:extLst>
              <a:ext uri="{FF2B5EF4-FFF2-40B4-BE49-F238E27FC236}">
                <a16:creationId xmlns:a16="http://schemas.microsoft.com/office/drawing/2014/main" id="{EF539AEF-D007-4301-BAF4-696C991D19AB}"/>
              </a:ext>
            </a:extLst>
          </p:cNvPr>
          <p:cNvPicPr>
            <a:picLocks noChangeAspect="1"/>
          </p:cNvPicPr>
          <p:nvPr/>
        </p:nvPicPr>
        <p:blipFill>
          <a:blip r:embed="rId5"/>
          <a:stretch>
            <a:fillRect/>
          </a:stretch>
        </p:blipFill>
        <p:spPr>
          <a:xfrm>
            <a:off x="2735771" y="3717032"/>
            <a:ext cx="3481300" cy="2632641"/>
          </a:xfrm>
          <a:prstGeom prst="rect">
            <a:avLst/>
          </a:prstGeom>
        </p:spPr>
      </p:pic>
    </p:spTree>
    <p:extLst>
      <p:ext uri="{BB962C8B-B14F-4D97-AF65-F5344CB8AC3E}">
        <p14:creationId xmlns:p14="http://schemas.microsoft.com/office/powerpoint/2010/main" val="3539629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a:extLst>
              <a:ext uri="{FF2B5EF4-FFF2-40B4-BE49-F238E27FC236}">
                <a16:creationId xmlns:a16="http://schemas.microsoft.com/office/drawing/2014/main" id="{FAD68EC1-3D38-4884-ACF3-6D5C0E66AB69}"/>
              </a:ext>
            </a:extLst>
          </p:cNvPr>
          <p:cNvPicPr>
            <a:picLocks noChangeAspect="1"/>
          </p:cNvPicPr>
          <p:nvPr/>
        </p:nvPicPr>
        <p:blipFill>
          <a:blip r:embed="rId3"/>
          <a:stretch>
            <a:fillRect/>
          </a:stretch>
        </p:blipFill>
        <p:spPr>
          <a:xfrm>
            <a:off x="323528" y="1340768"/>
            <a:ext cx="7140260" cy="360774"/>
          </a:xfrm>
          <a:prstGeom prst="rect">
            <a:avLst/>
          </a:prstGeom>
        </p:spPr>
      </p:pic>
      <p:pic>
        <p:nvPicPr>
          <p:cNvPr id="4" name="Imagen 3">
            <a:extLst>
              <a:ext uri="{FF2B5EF4-FFF2-40B4-BE49-F238E27FC236}">
                <a16:creationId xmlns:a16="http://schemas.microsoft.com/office/drawing/2014/main" id="{6EE6CC81-DEE8-494F-ABA5-C9AA7ED3206E}"/>
              </a:ext>
            </a:extLst>
          </p:cNvPr>
          <p:cNvPicPr>
            <a:picLocks noChangeAspect="1"/>
          </p:cNvPicPr>
          <p:nvPr/>
        </p:nvPicPr>
        <p:blipFill>
          <a:blip r:embed="rId4"/>
          <a:stretch>
            <a:fillRect/>
          </a:stretch>
        </p:blipFill>
        <p:spPr>
          <a:xfrm>
            <a:off x="1227341" y="2061582"/>
            <a:ext cx="6672493" cy="1890797"/>
          </a:xfrm>
          <a:prstGeom prst="rect">
            <a:avLst/>
          </a:prstGeom>
        </p:spPr>
      </p:pic>
      <p:pic>
        <p:nvPicPr>
          <p:cNvPr id="5" name="Imagen 4">
            <a:extLst>
              <a:ext uri="{FF2B5EF4-FFF2-40B4-BE49-F238E27FC236}">
                <a16:creationId xmlns:a16="http://schemas.microsoft.com/office/drawing/2014/main" id="{F40A62A4-2069-4111-B5F8-01D6E44FC728}"/>
              </a:ext>
            </a:extLst>
          </p:cNvPr>
          <p:cNvPicPr>
            <a:picLocks noChangeAspect="1"/>
          </p:cNvPicPr>
          <p:nvPr/>
        </p:nvPicPr>
        <p:blipFill>
          <a:blip r:embed="rId5"/>
          <a:stretch>
            <a:fillRect/>
          </a:stretch>
        </p:blipFill>
        <p:spPr>
          <a:xfrm>
            <a:off x="2478433" y="3952379"/>
            <a:ext cx="4170308" cy="2316000"/>
          </a:xfrm>
          <a:prstGeom prst="rect">
            <a:avLst/>
          </a:prstGeom>
        </p:spPr>
      </p:pic>
    </p:spTree>
    <p:extLst>
      <p:ext uri="{BB962C8B-B14F-4D97-AF65-F5344CB8AC3E}">
        <p14:creationId xmlns:p14="http://schemas.microsoft.com/office/powerpoint/2010/main" val="24656246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5683"/>
          <a:stretch/>
        </p:blipFill>
        <p:spPr bwMode="auto">
          <a:xfrm>
            <a:off x="-2983" y="0"/>
            <a:ext cx="9133142" cy="9807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E7EDC82-963F-4C88-AD7D-BD7C5323E79D}"/>
              </a:ext>
            </a:extLst>
          </p:cNvPr>
          <p:cNvSpPr>
            <a:spLocks noChangeArrowheads="1"/>
          </p:cNvSpPr>
          <p:nvPr/>
        </p:nvSpPr>
        <p:spPr bwMode="auto">
          <a:xfrm>
            <a:off x="539552" y="1473751"/>
            <a:ext cx="7983044" cy="4979585"/>
          </a:xfrm>
          <a:prstGeom prst="rect">
            <a:avLst/>
          </a:prstGeom>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3"/>
          </a:lnRef>
          <a:fillRef idx="2">
            <a:schemeClr val="accent3"/>
          </a:fillRef>
          <a:effectRef idx="1">
            <a:schemeClr val="accent3"/>
          </a:effectRef>
          <a:fontRef idx="minor">
            <a:schemeClr val="dk1"/>
          </a:fontRef>
        </p:style>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rgbClr val="212121"/>
                </a:solidFill>
                <a:effectLst/>
                <a:latin typeface="inherit"/>
              </a:rPr>
              <a:t>Los ejemplos anteriores fueron capaces de reflejar el resultado de su actividad de gestión de riesgos, ya que podrían designar la etapa de compra y venta de su ecuación de margen.</a:t>
            </a:r>
          </a:p>
          <a:p>
            <a:pPr marL="0" marR="0" lvl="0" indent="0" algn="l" defTabSz="914400" rtl="0" eaLnBrk="0" fontAlgn="base" latinLnBrk="0" hangingPunct="0">
              <a:lnSpc>
                <a:spcPct val="100000"/>
              </a:lnSpc>
              <a:spcBef>
                <a:spcPct val="0"/>
              </a:spcBef>
              <a:spcAft>
                <a:spcPct val="0"/>
              </a:spcAft>
              <a:buClrTx/>
              <a:buSzTx/>
              <a:buFontTx/>
              <a:buNone/>
              <a:tabLst/>
            </a:pPr>
            <a:endParaRPr lang="es-ES" altLang="es-AR" dirty="0">
              <a:solidFill>
                <a:srgbClr val="212121"/>
              </a:solidFill>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rgbClr val="212121"/>
                </a:solidFill>
                <a:effectLst/>
                <a:latin typeface="inherit"/>
              </a:rPr>
              <a:t>En un tradicional modelo de contabilidad de coberturas, el Banco B se enfrenta con un reto un tanto único al designar las dos coberturas necesarias: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altLang="es-AR" b="0" i="0" u="none" strike="noStrike" cap="none" normalizeH="0" baseline="0" dirty="0">
              <a:ln>
                <a:noFill/>
              </a:ln>
              <a:solidFill>
                <a:srgbClr val="212121"/>
              </a:solidFill>
              <a:effectLst/>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rgbClr val="212121"/>
                </a:solidFill>
                <a:effectLst/>
                <a:latin typeface="inherit"/>
              </a:rPr>
              <a:t>• El swap de pago fijo puede ser designado como una cobertura altamente efectiva del valor razonable de las entradas de efectivo (es decir, el préstamo); sin embargo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rgbClr val="212121"/>
                </a:solidFill>
                <a:effectLst/>
                <a:latin typeface="inherit"/>
              </a:rPr>
              <a:t>• El swap </a:t>
            </a:r>
            <a:r>
              <a:rPr lang="es-ES" altLang="es-AR" dirty="0">
                <a:solidFill>
                  <a:srgbClr val="212121"/>
                </a:solidFill>
                <a:latin typeface="inherit"/>
              </a:rPr>
              <a:t>de tasa variable no puede ser tomado </a:t>
            </a:r>
            <a:r>
              <a:rPr kumimoji="0" lang="es-ES" altLang="es-AR" b="0" i="0" u="none" strike="noStrike" cap="none" normalizeH="0" baseline="0" dirty="0">
                <a:ln>
                  <a:noFill/>
                </a:ln>
                <a:solidFill>
                  <a:srgbClr val="212121"/>
                </a:solidFill>
                <a:effectLst/>
                <a:latin typeface="inherit"/>
              </a:rPr>
              <a:t>como una cobertura del flujo de efectivo porque el depósito a la vista no tiene salidas de efectivo. </a:t>
            </a:r>
          </a:p>
          <a:p>
            <a:pPr marL="0" marR="0" lvl="0" indent="0" algn="l" defTabSz="914400" rtl="0" eaLnBrk="0" fontAlgn="base" latinLnBrk="0" hangingPunct="0">
              <a:lnSpc>
                <a:spcPct val="100000"/>
              </a:lnSpc>
              <a:spcBef>
                <a:spcPct val="0"/>
              </a:spcBef>
              <a:spcAft>
                <a:spcPct val="0"/>
              </a:spcAft>
              <a:buClrTx/>
              <a:buSzTx/>
              <a:buFontTx/>
              <a:buNone/>
              <a:tabLst/>
            </a:pPr>
            <a:endParaRPr lang="es-ES" altLang="es-AR" dirty="0">
              <a:solidFill>
                <a:srgbClr val="212121"/>
              </a:solidFill>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rgbClr val="212121"/>
                </a:solidFill>
                <a:effectLst/>
                <a:latin typeface="inherit"/>
              </a:rPr>
              <a:t>Tampoco un depósito individual tiene sensibilidad al valor razonable. El Banco B no puede hacer una designación calificada para el swap dado las circunstancias y las características únicas de los depósitos a la vista. </a:t>
            </a:r>
          </a:p>
          <a:p>
            <a:pPr marL="0" marR="0" lvl="0" indent="0" algn="l" defTabSz="914400" rtl="0" eaLnBrk="0" fontAlgn="base" latinLnBrk="0" hangingPunct="0">
              <a:lnSpc>
                <a:spcPct val="100000"/>
              </a:lnSpc>
              <a:spcBef>
                <a:spcPct val="0"/>
              </a:spcBef>
              <a:spcAft>
                <a:spcPct val="0"/>
              </a:spcAft>
              <a:buClrTx/>
              <a:buSzTx/>
              <a:buFontTx/>
              <a:buNone/>
              <a:tabLst/>
            </a:pPr>
            <a:endParaRPr lang="es-ES" altLang="es-AR" dirty="0">
              <a:solidFill>
                <a:srgbClr val="212121"/>
              </a:solidFill>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AR" b="0" i="0" u="none" strike="noStrike" cap="none" normalizeH="0" baseline="0" dirty="0">
                <a:ln>
                  <a:noFill/>
                </a:ln>
                <a:solidFill>
                  <a:srgbClr val="212121"/>
                </a:solidFill>
                <a:effectLst/>
                <a:latin typeface="inherit"/>
              </a:rPr>
              <a:t>El modelo de negocio de préstamos a tasa fija (hipotecas) financiado por depósitos a la vista es común.</a:t>
            </a:r>
            <a:r>
              <a:rPr kumimoji="0" lang="es-ES" altLang="es-AR" sz="1050" b="0" i="0" u="none" strike="noStrike" cap="none" normalizeH="0" baseline="0" dirty="0">
                <a:ln>
                  <a:noFill/>
                </a:ln>
                <a:solidFill>
                  <a:schemeClr val="tx1"/>
                </a:solidFill>
                <a:effectLst/>
              </a:rPr>
              <a:t> </a:t>
            </a:r>
            <a:endParaRPr kumimoji="0" lang="es-ES" altLang="es-AR"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47724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a:extLst>
              <a:ext uri="{FF2B5EF4-FFF2-40B4-BE49-F238E27FC236}">
                <a16:creationId xmlns:a16="http://schemas.microsoft.com/office/drawing/2014/main" id="{8B259271-4E77-456E-A573-95B0DBA06A63}"/>
              </a:ext>
            </a:extLst>
          </p:cNvPr>
          <p:cNvSpPr/>
          <p:nvPr/>
        </p:nvSpPr>
        <p:spPr>
          <a:xfrm rot="21364245">
            <a:off x="323529" y="1052736"/>
            <a:ext cx="8352928" cy="144655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4400" b="1" cap="none" spc="0" dirty="0">
                <a:ln/>
                <a:solidFill>
                  <a:schemeClr val="accent3"/>
                </a:solidFill>
                <a:effectLst>
                  <a:outerShdw blurRad="38100" dist="38100" dir="2700000" algn="tl">
                    <a:srgbClr val="000000">
                      <a:alpha val="43137"/>
                    </a:srgbClr>
                  </a:outerShdw>
                </a:effectLst>
              </a:rPr>
              <a:t>Futuro de la Administración de Riesgos en NIIF</a:t>
            </a:r>
          </a:p>
        </p:txBody>
      </p:sp>
      <p:sp>
        <p:nvSpPr>
          <p:cNvPr id="4" name="Rectángulo 3">
            <a:extLst>
              <a:ext uri="{FF2B5EF4-FFF2-40B4-BE49-F238E27FC236}">
                <a16:creationId xmlns:a16="http://schemas.microsoft.com/office/drawing/2014/main" id="{8F2D1983-E2FC-45FB-9F8B-B3BB6F40BD69}"/>
              </a:ext>
            </a:extLst>
          </p:cNvPr>
          <p:cNvSpPr/>
          <p:nvPr/>
        </p:nvSpPr>
        <p:spPr>
          <a:xfrm>
            <a:off x="1907704" y="2924944"/>
            <a:ext cx="6120680" cy="3785652"/>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buFont typeface="+mj-lt"/>
              <a:buAutoNum type="arabicPeriod"/>
            </a:pPr>
            <a:r>
              <a:rPr lang="es-ES" sz="2400" dirty="0">
                <a:solidFill>
                  <a:srgbClr val="FF0000"/>
                </a:solidFill>
                <a:latin typeface="Helvetica Neue"/>
              </a:rPr>
              <a:t>cómo la madurez de un producto, su crecimiento y el paso del tiempo pueden influir en la medición del riesgo;</a:t>
            </a:r>
          </a:p>
          <a:p>
            <a:pPr>
              <a:buFont typeface="+mj-lt"/>
              <a:buAutoNum type="arabicPeriod"/>
            </a:pPr>
            <a:endParaRPr lang="es-ES" sz="2400" dirty="0">
              <a:solidFill>
                <a:srgbClr val="FF0000"/>
              </a:solidFill>
              <a:latin typeface="Helvetica Neue"/>
            </a:endParaRPr>
          </a:p>
          <a:p>
            <a:pPr>
              <a:buFont typeface="+mj-lt"/>
              <a:buAutoNum type="arabicPeriod"/>
            </a:pPr>
            <a:r>
              <a:rPr lang="es-ES" sz="2400" dirty="0">
                <a:solidFill>
                  <a:srgbClr val="FF0000"/>
                </a:solidFill>
                <a:latin typeface="Helvetica Neue"/>
              </a:rPr>
              <a:t>qué acciones se llevan a cabo en respuesta a estos eventos y la repercusión de estas acciones; y</a:t>
            </a:r>
          </a:p>
          <a:p>
            <a:pPr>
              <a:buFont typeface="+mj-lt"/>
              <a:buAutoNum type="arabicPeriod"/>
            </a:pPr>
            <a:endParaRPr lang="es-ES" sz="2400" dirty="0">
              <a:solidFill>
                <a:srgbClr val="FF0000"/>
              </a:solidFill>
              <a:latin typeface="Helvetica Neue"/>
            </a:endParaRPr>
          </a:p>
          <a:p>
            <a:pPr>
              <a:buFont typeface="+mj-lt"/>
              <a:buAutoNum type="arabicPeriod"/>
            </a:pPr>
            <a:r>
              <a:rPr lang="es-ES" sz="2400" dirty="0">
                <a:solidFill>
                  <a:srgbClr val="FF0000"/>
                </a:solidFill>
                <a:latin typeface="Helvetica Neue"/>
              </a:rPr>
              <a:t>la importancia de la especificidad al medir los riesgos frente a un objetivo declarado.</a:t>
            </a:r>
            <a:endParaRPr lang="es-ES" sz="2400" b="0" i="0" dirty="0">
              <a:solidFill>
                <a:srgbClr val="FF0000"/>
              </a:solidFill>
              <a:effectLst/>
              <a:latin typeface="Helvetica Neue"/>
            </a:endParaRPr>
          </a:p>
        </p:txBody>
      </p:sp>
    </p:spTree>
    <p:extLst>
      <p:ext uri="{BB962C8B-B14F-4D97-AF65-F5344CB8AC3E}">
        <p14:creationId xmlns:p14="http://schemas.microsoft.com/office/powerpoint/2010/main" val="24883703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D:\LochaDesign\COOP\Logo\JPG\Plantilla-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3" y="0"/>
            <a:ext cx="9133142" cy="68502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A11EE28A-3D0F-43AC-9AE4-8EF3422CDA6B}"/>
              </a:ext>
            </a:extLst>
          </p:cNvPr>
          <p:cNvSpPr txBox="1">
            <a:spLocks noChangeArrowheads="1"/>
          </p:cNvSpPr>
          <p:nvPr/>
        </p:nvSpPr>
        <p:spPr bwMode="auto">
          <a:xfrm>
            <a:off x="251520" y="1756222"/>
            <a:ext cx="8346150" cy="469359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55600" indent="-355600" algn="just">
              <a:lnSpc>
                <a:spcPct val="115000"/>
              </a:lnSpc>
              <a:spcBef>
                <a:spcPct val="0"/>
              </a:spcBef>
              <a:buClr>
                <a:srgbClr val="990000"/>
              </a:buClr>
              <a:buSzPct val="115000"/>
            </a:pPr>
            <a:r>
              <a:rPr lang="es-CO" altLang="es-CO" sz="2000" dirty="0"/>
              <a:t>La crisis internacional, siguen dejando lecciones importantes para reguladores, supervisores y el mismo sector, la tarea de capitalizar las experiencias aún no concluye, existiendo cada vez mas regulación.</a:t>
            </a:r>
          </a:p>
          <a:p>
            <a:pPr marL="355600" indent="-355600" algn="just">
              <a:lnSpc>
                <a:spcPct val="115000"/>
              </a:lnSpc>
              <a:spcBef>
                <a:spcPct val="0"/>
              </a:spcBef>
              <a:buClr>
                <a:srgbClr val="990000"/>
              </a:buClr>
              <a:buSzPct val="115000"/>
            </a:pPr>
            <a:endParaRPr lang="es-CO" altLang="es-CO" sz="2000" dirty="0"/>
          </a:p>
          <a:p>
            <a:pPr marL="355600" indent="-355600" algn="just">
              <a:lnSpc>
                <a:spcPct val="115000"/>
              </a:lnSpc>
              <a:spcBef>
                <a:spcPct val="0"/>
              </a:spcBef>
              <a:buClr>
                <a:srgbClr val="990000"/>
              </a:buClr>
              <a:buSzPct val="115000"/>
            </a:pPr>
            <a:r>
              <a:rPr lang="es-CO" altLang="es-CO" sz="2000" dirty="0"/>
              <a:t>La administración de riesgos es una tarea cada vez más técnico-profesional. El supervisor se acerca a la realidad del negocio y sus riesgos y la entidad debe robustecer sus equipos de gestión de riesgos con un enfoque prospectivo.</a:t>
            </a:r>
          </a:p>
          <a:p>
            <a:pPr marL="355600" indent="-355600" algn="just">
              <a:lnSpc>
                <a:spcPct val="115000"/>
              </a:lnSpc>
              <a:spcBef>
                <a:spcPct val="0"/>
              </a:spcBef>
              <a:buClr>
                <a:srgbClr val="990000"/>
              </a:buClr>
              <a:buSzPct val="115000"/>
            </a:pPr>
            <a:endParaRPr lang="es-CO" altLang="es-CO" sz="2000" dirty="0"/>
          </a:p>
          <a:p>
            <a:pPr marL="355600" indent="-355600" algn="just">
              <a:lnSpc>
                <a:spcPct val="115000"/>
              </a:lnSpc>
              <a:spcBef>
                <a:spcPct val="0"/>
              </a:spcBef>
              <a:buClr>
                <a:srgbClr val="990000"/>
              </a:buClr>
              <a:buSzPct val="115000"/>
            </a:pPr>
            <a:r>
              <a:rPr lang="es-CO" altLang="es-CO" sz="2000" dirty="0"/>
              <a:t>Los temas de riesgos no son sólo para los expertos en riesgos, son una responsabilidad de toda la entidad, incluyendo sectores contables y de auditoría y en especial de Juntas o Consejos Directivos. </a:t>
            </a:r>
            <a:endParaRPr lang="es-CO" altLang="es-CO" sz="2000" b="1" dirty="0"/>
          </a:p>
          <a:p>
            <a:pPr marL="0" indent="0" algn="just">
              <a:lnSpc>
                <a:spcPct val="115000"/>
              </a:lnSpc>
              <a:spcBef>
                <a:spcPct val="0"/>
              </a:spcBef>
              <a:buClr>
                <a:srgbClr val="990000"/>
              </a:buClr>
              <a:buSzPct val="115000"/>
              <a:buNone/>
            </a:pPr>
            <a:endParaRPr lang="es-CO" altLang="es-CO" sz="2000" b="1" dirty="0"/>
          </a:p>
        </p:txBody>
      </p:sp>
      <p:sp>
        <p:nvSpPr>
          <p:cNvPr id="5" name="Rectangle 4">
            <a:extLst>
              <a:ext uri="{FF2B5EF4-FFF2-40B4-BE49-F238E27FC236}">
                <a16:creationId xmlns:a16="http://schemas.microsoft.com/office/drawing/2014/main" id="{44F5414F-97C8-4258-9B74-D5CF9965AE2C}"/>
              </a:ext>
            </a:extLst>
          </p:cNvPr>
          <p:cNvSpPr>
            <a:spLocks noChangeArrowheads="1"/>
          </p:cNvSpPr>
          <p:nvPr/>
        </p:nvSpPr>
        <p:spPr bwMode="auto">
          <a:xfrm>
            <a:off x="56324" y="1034857"/>
            <a:ext cx="2859492" cy="523220"/>
          </a:xfrm>
          <a:prstGeom prst="rect">
            <a:avLst/>
          </a:prstGeom>
          <a:noFill/>
          <a:ln w="9525" algn="ctr">
            <a:noFill/>
            <a:miter lim="800000"/>
            <a:headEnd/>
            <a:tailEnd/>
          </a:ln>
          <a:effectLst/>
        </p:spPr>
        <p:txBody>
          <a:bodyPr wrap="square" anchor="ctr">
            <a:spAutoFit/>
          </a:bodyPr>
          <a:lstStyle/>
          <a:p>
            <a:pPr>
              <a:defRPr/>
            </a:pPr>
            <a:r>
              <a:rPr lang="es-CO" sz="2800" dirty="0">
                <a:solidFill>
                  <a:srgbClr val="800000"/>
                </a:solidFill>
                <a:effectLst>
                  <a:outerShdw blurRad="38100" dist="38100" dir="2700000" algn="tl">
                    <a:srgbClr val="C0C0C0"/>
                  </a:outerShdw>
                </a:effectLst>
                <a:latin typeface="Arial Narrow" pitchFamily="34" charset="0"/>
                <a:cs typeface="Arial" pitchFamily="34" charset="0"/>
              </a:rPr>
              <a:t>Conclusiones</a:t>
            </a:r>
          </a:p>
        </p:txBody>
      </p:sp>
    </p:spTree>
    <p:extLst>
      <p:ext uri="{BB962C8B-B14F-4D97-AF65-F5344CB8AC3E}">
        <p14:creationId xmlns:p14="http://schemas.microsoft.com/office/powerpoint/2010/main" val="36645705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LochaDesign\COOP\Logo\JPG\Plantilla-0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37815"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07BFAC99-7361-4E4F-BDD6-7E34A7301BB7}"/>
              </a:ext>
            </a:extLst>
          </p:cNvPr>
          <p:cNvSpPr/>
          <p:nvPr/>
        </p:nvSpPr>
        <p:spPr>
          <a:xfrm>
            <a:off x="500454" y="1916832"/>
            <a:ext cx="8136904" cy="2800767"/>
          </a:xfrm>
          <a:prstGeom prst="rect">
            <a:avLst/>
          </a:prstGeom>
          <a:noFill/>
        </p:spPr>
        <p:txBody>
          <a:bodyPr wrap="square" lIns="91440" tIns="45720" rIns="91440" bIns="45720">
            <a:spAutoFit/>
          </a:bodyPr>
          <a:lstStyle/>
          <a:p>
            <a:pPr algn="ctr"/>
            <a:r>
              <a:rPr lang="es-ES" sz="4400" b="1" cap="none" spc="0" dirty="0">
                <a:ln w="22225">
                  <a:solidFill>
                    <a:schemeClr val="accent2"/>
                  </a:solidFill>
                  <a:prstDash val="solid"/>
                </a:ln>
                <a:solidFill>
                  <a:schemeClr val="accent1">
                    <a:lumMod val="50000"/>
                  </a:schemeClr>
                </a:solidFill>
                <a:effectLst/>
              </a:rPr>
              <a:t>Muchas gracias por su atención</a:t>
            </a:r>
          </a:p>
          <a:p>
            <a:pPr algn="ctr"/>
            <a:endParaRPr lang="es-ES" sz="4400" b="1" dirty="0">
              <a:ln w="22225">
                <a:solidFill>
                  <a:schemeClr val="accent2"/>
                </a:solidFill>
                <a:prstDash val="solid"/>
              </a:ln>
              <a:solidFill>
                <a:schemeClr val="accent1">
                  <a:lumMod val="50000"/>
                </a:schemeClr>
              </a:solidFill>
            </a:endParaRPr>
          </a:p>
          <a:p>
            <a:pPr algn="ctr"/>
            <a:r>
              <a:rPr lang="es-ES" sz="4400" b="1" cap="none" spc="0" dirty="0">
                <a:ln w="22225">
                  <a:solidFill>
                    <a:schemeClr val="accent2"/>
                  </a:solidFill>
                  <a:prstDash val="solid"/>
                </a:ln>
                <a:solidFill>
                  <a:schemeClr val="accent1">
                    <a:lumMod val="50000"/>
                  </a:schemeClr>
                </a:solidFill>
                <a:effectLst/>
              </a:rPr>
              <a:t>Esp. Oscar D. Alpa</a:t>
            </a:r>
          </a:p>
          <a:p>
            <a:pPr algn="ctr"/>
            <a:r>
              <a:rPr lang="es-ES" sz="4400" b="1" dirty="0">
                <a:ln w="22225">
                  <a:solidFill>
                    <a:schemeClr val="accent2"/>
                  </a:solidFill>
                  <a:prstDash val="solid"/>
                </a:ln>
                <a:solidFill>
                  <a:schemeClr val="accent1">
                    <a:lumMod val="50000"/>
                  </a:schemeClr>
                </a:solidFill>
              </a:rPr>
              <a:t>oscaralpa@hotmail.com</a:t>
            </a:r>
            <a:endParaRPr lang="es-ES" sz="4400" b="1" cap="none" spc="0" dirty="0">
              <a:ln w="22225">
                <a:solidFill>
                  <a:schemeClr val="accent2"/>
                </a:solidFill>
                <a:prstDash val="solid"/>
              </a:ln>
              <a:solidFill>
                <a:schemeClr val="accent1">
                  <a:lumMod val="50000"/>
                </a:schemeClr>
              </a:solidFill>
              <a:effectLst/>
            </a:endParaRPr>
          </a:p>
        </p:txBody>
      </p:sp>
      <p:pic>
        <p:nvPicPr>
          <p:cNvPr id="4" name="Picture 8" descr="Imagen relacionada">
            <a:extLst>
              <a:ext uri="{FF2B5EF4-FFF2-40B4-BE49-F238E27FC236}">
                <a16:creationId xmlns:a16="http://schemas.microsoft.com/office/drawing/2014/main" id="{06116BFC-B40F-45CF-BE01-CA4DBFEB4A9B}"/>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1000"/>
                    </a14:imgEffect>
                    <a14:imgEffect>
                      <a14:saturation sat="212000"/>
                    </a14:imgEffect>
                    <a14:imgEffect>
                      <a14:brightnessContrast bright="-6000"/>
                    </a14:imgEffect>
                  </a14:imgLayer>
                </a14:imgProps>
              </a:ext>
              <a:ext uri="{28A0092B-C50C-407E-A947-70E740481C1C}">
                <a14:useLocalDpi xmlns:a14="http://schemas.microsoft.com/office/drawing/2010/main" val="0"/>
              </a:ext>
            </a:extLst>
          </a:blip>
          <a:srcRect l="1123" t="19164" r="59" b="32902"/>
          <a:stretch/>
        </p:blipFill>
        <p:spPr bwMode="auto">
          <a:xfrm>
            <a:off x="395536" y="5400054"/>
            <a:ext cx="3736811" cy="1224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47251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10583</TotalTime>
  <Words>1441</Words>
  <Application>Microsoft Office PowerPoint</Application>
  <PresentationFormat>Presentación en pantalla (4:3)</PresentationFormat>
  <Paragraphs>135</Paragraphs>
  <Slides>39</Slides>
  <Notes>1</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39</vt:i4>
      </vt:variant>
    </vt:vector>
  </HeadingPairs>
  <TitlesOfParts>
    <vt:vector size="49" baseType="lpstr">
      <vt:lpstr>Arial</vt:lpstr>
      <vt:lpstr>Arial</vt:lpstr>
      <vt:lpstr>Arial Narrow</vt:lpstr>
      <vt:lpstr>ArialMT</vt:lpstr>
      <vt:lpstr>Calibri</vt:lpstr>
      <vt:lpstr>Helvetica Neue</vt:lpstr>
      <vt:lpstr>inherit</vt:lpstr>
      <vt:lpstr>Univers-45Light</vt:lpstr>
      <vt:lpstr>Univers-65Bold</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Steven</dc:creator>
  <cp:lastModifiedBy>Oscar Alpa</cp:lastModifiedBy>
  <cp:revision>57</cp:revision>
  <dcterms:created xsi:type="dcterms:W3CDTF">2017-08-08T07:09:19Z</dcterms:created>
  <dcterms:modified xsi:type="dcterms:W3CDTF">2017-10-10T22:37:26Z</dcterms:modified>
</cp:coreProperties>
</file>